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 rtl="0">
      <a:defRPr lang="pt-p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DDD94-A199-43E8-8025-29184726DDF6}" v="1742" dt="2024-01-11T18:40:57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72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6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348129-1D48-4BC0-A8DB-DE2F4BBEA824}" type="datetime1">
              <a:rPr lang="pt-BR" smtClean="0"/>
              <a:t>11/01/2024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775EF03-110B-4710-A708-FEF1927612B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321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4C4A0FF-11C3-4916-A589-DFB00A47FD91}" type="datetime1">
              <a:rPr lang="pt-BR" noProof="0" smtClean="0"/>
              <a:t>11/01/2024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8CCA95-4F40-4CDD-BF1E-B8C9EB86EE73}" type="slidenum">
              <a:rPr lang="pt-BR" noProof="0" smtClean="0"/>
              <a:t>‹#›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66295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18CCA95-4F40-4CDD-BF1E-B8C9EB86EE7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tângulo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49669" y="3428998"/>
            <a:ext cx="6380205" cy="2672864"/>
          </a:xfrm>
        </p:spPr>
        <p:txBody>
          <a:bodyPr rtlCol="0" anchor="t">
            <a:normAutofit/>
          </a:bodyPr>
          <a:lstStyle>
            <a:lvl1pPr algn="r">
              <a:defRPr sz="6000"/>
            </a:lvl1pPr>
          </a:lstStyle>
          <a:p>
            <a:pPr rtl="0"/>
            <a:r>
              <a:rPr lang="pt-BR" dirty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AEFBC9-BE4F-4240-8DE6-BB880A22E598}" type="datetime1">
              <a:rPr lang="pt-BR" noProof="0" smtClean="0"/>
              <a:t>11/01/2024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Ins="45720" rtlCol="0"/>
          <a:lstStyle/>
          <a:p>
            <a:pPr rtl="0"/>
            <a:fld id="{600CBFCC-E1FF-473E-BF42-70E7405CF173}" type="slidenum">
              <a:rPr lang="pt-BR" noProof="0" smtClean="0"/>
              <a:t>‹#›</a:t>
            </a:fld>
            <a:endParaRPr lang="pt-BR" noProof="0"/>
          </a:p>
        </p:txBody>
      </p:sp>
      <p:sp>
        <p:nvSpPr>
          <p:cNvPr id="13" name="Caixa de texto 12"/>
          <p:cNvSpPr txBox="1"/>
          <p:nvPr/>
        </p:nvSpPr>
        <p:spPr>
          <a:xfrm>
            <a:off x="124099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BR" sz="24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t-BR" sz="24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tângulo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aixa de texto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B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t-B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611808" y="808056"/>
            <a:ext cx="7954091" cy="1077229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52FB93-F23D-466B-92AF-BE5BBA0A5B60}" type="datetime1">
              <a:rPr lang="pt-BR" noProof="0" smtClean="0"/>
              <a:t>11/01/2024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t-BR" noProof="0" smtClean="0"/>
              <a:t>‹#›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tângulo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aixa de texto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B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t-B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239380" y="805818"/>
            <a:ext cx="1326519" cy="5244126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2608751" y="970410"/>
            <a:ext cx="6466903" cy="5079534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1587AB-9ACC-4255-A2DE-6A0630799EB5}" type="datetime1">
              <a:rPr lang="pt-BR" noProof="0" smtClean="0"/>
              <a:t>11/01/2024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t-BR" noProof="0" smtClean="0"/>
              <a:t>‹#›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1642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40C652-E635-40FE-8D0C-879215DFFF1F}" type="datetime1">
              <a:rPr lang="pt-BR" noProof="0" smtClean="0"/>
              <a:t>11/01/2024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t-BR" noProof="0" smtClean="0"/>
              <a:t>‹#›</a:t>
            </a:fld>
            <a:endParaRPr lang="pt-BR" noProof="0"/>
          </a:p>
        </p:txBody>
      </p:sp>
      <p:sp>
        <p:nvSpPr>
          <p:cNvPr id="7" name="Caixa de texto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B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t-B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tângulo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Caixa de texto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B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t-B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609873" y="3147254"/>
            <a:ext cx="7956560" cy="1424746"/>
          </a:xfrm>
        </p:spPr>
        <p:txBody>
          <a:bodyPr rtlCol="0" anchor="t">
            <a:normAutofit/>
          </a:bodyPr>
          <a:lstStyle>
            <a:lvl1pPr algn="r">
              <a:defRPr sz="3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773968" y="2268786"/>
            <a:ext cx="7791931" cy="878468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B0F1A7-3442-4B0B-9754-37BAABCD223C}" type="datetime1">
              <a:rPr lang="pt-BR" noProof="0" smtClean="0"/>
              <a:t>11/01/2024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t-BR" noProof="0" smtClean="0"/>
              <a:t>‹#›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tângulo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609873" y="805817"/>
            <a:ext cx="7950984" cy="1081705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2605374" y="2052116"/>
            <a:ext cx="3891960" cy="399782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666636" y="2052114"/>
            <a:ext cx="3894222" cy="3997829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078659-7F18-4C2E-B295-290CB48AAF56}" type="datetime1">
              <a:rPr lang="pt-BR" noProof="0" smtClean="0"/>
              <a:t>11/01/2024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t-BR" noProof="0" smtClean="0"/>
              <a:t>‹#›</a:t>
            </a:fld>
            <a:endParaRPr lang="pt-BR" noProof="0"/>
          </a:p>
        </p:txBody>
      </p:sp>
      <p:sp>
        <p:nvSpPr>
          <p:cNvPr id="10" name="Caixa de texto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B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t-B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tângulo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Caixa de texto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B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t-B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609873" y="805818"/>
            <a:ext cx="7956560" cy="1078348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609285" y="2052115"/>
            <a:ext cx="3896467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2609285" y="2851331"/>
            <a:ext cx="3893623" cy="3071434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666634" y="2052115"/>
            <a:ext cx="3899798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666635" y="2851331"/>
            <a:ext cx="3899798" cy="3071434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515F40-481E-43A2-ACEB-0CEBCD8638BB}" type="datetime1">
              <a:rPr lang="pt-BR" noProof="0" smtClean="0"/>
              <a:t>11/01/2024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t-BR" noProof="0" smtClean="0"/>
              <a:t>‹#›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tângulo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1D4100-1199-4D13-A75F-635F0B7C0AE1}" type="datetime1">
              <a:rPr lang="pt-BR" noProof="0" smtClean="0"/>
              <a:t>11/01/2024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t-BR" noProof="0" smtClean="0"/>
              <a:t>‹#›</a:t>
            </a:fld>
            <a:endParaRPr lang="pt-BR" noProof="0"/>
          </a:p>
        </p:txBody>
      </p:sp>
      <p:sp>
        <p:nvSpPr>
          <p:cNvPr id="8" name="Caixa de texto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B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t-B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8DB914-6F66-4B9D-8EE6-F09DD59AAB81}" type="datetime1">
              <a:rPr lang="pt-BR" noProof="0" smtClean="0"/>
              <a:t>11/01/2024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t-BR" noProof="0" smtClean="0"/>
              <a:t>‹#›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tângulo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Caixa de texto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B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t-B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970323" y="1282451"/>
            <a:ext cx="2664361" cy="1903241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20154" y="805818"/>
            <a:ext cx="5446278" cy="5244126"/>
          </a:xfrm>
        </p:spPr>
        <p:txBody>
          <a:bodyPr rtlCol="0" anchor="ctr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970322" y="3186154"/>
            <a:ext cx="2664361" cy="2386397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E5945-5769-4F4A-8C03-D8DA61A98BD3}" type="datetime1">
              <a:rPr lang="pt-BR" noProof="0" smtClean="0"/>
              <a:t>11/01/2024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t-BR" noProof="0" smtClean="0"/>
              <a:t>‹#›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tângulo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" name="Caixa de texto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B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t-B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971241" y="1282452"/>
            <a:ext cx="3970986" cy="1900473"/>
          </a:xfrm>
        </p:spPr>
        <p:txBody>
          <a:bodyPr rtlCol="0" anchor="b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970322" y="3182928"/>
            <a:ext cx="3971874" cy="2386394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E9D9A7-4F91-49A4-8591-098C9D8EA2CE}" type="datetime1">
              <a:rPr lang="pt-BR" noProof="0" smtClean="0"/>
              <a:t>11/01/2024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t-BR" noProof="0" smtClean="0"/>
              <a:t>‹#›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  <a:p>
            <a:pPr lvl="5" rtl="0"/>
            <a:r>
              <a:rPr lang="pt-BR" noProof="0" dirty="0"/>
              <a:t>Sexto nível</a:t>
            </a:r>
          </a:p>
          <a:p>
            <a:pPr lvl="6" rtl="0"/>
            <a:r>
              <a:rPr lang="pt-BR" noProof="0" dirty="0"/>
              <a:t>Sétimo nível</a:t>
            </a:r>
          </a:p>
          <a:p>
            <a:pPr lvl="7" rtl="0"/>
            <a:r>
              <a:rPr lang="pt-BR" noProof="0" dirty="0"/>
              <a:t>Oitavo nível</a:t>
            </a:r>
          </a:p>
          <a:p>
            <a:pPr lvl="8" rtl="0"/>
            <a:r>
              <a:rPr lang="pt-BR" noProof="0" dirty="0"/>
              <a:t>Nono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fld id="{494151F0-A13D-470E-BA22-7EFE7C89ACED}" type="datetime1">
              <a:rPr lang="pt-BR" noProof="0" smtClean="0"/>
              <a:t>11/01/2024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00CBFCC-E1FF-473E-BF42-70E7405CF173}" type="slidenum">
              <a:rPr lang="pt-BR" noProof="0" smtClean="0"/>
              <a:t>‹#›</a:t>
            </a:fld>
            <a:endParaRPr lang="pt-BR" noProof="0"/>
          </a:p>
        </p:txBody>
      </p:sp>
      <p:sp>
        <p:nvSpPr>
          <p:cNvPr id="57" name="Retângulo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Sunrise_Beauty_of_Nature.jp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3294" y="3428998"/>
            <a:ext cx="6976048" cy="2723227"/>
          </a:xfrm>
        </p:spPr>
        <p:txBody>
          <a:bodyPr rtlCol="0">
            <a:normAutofit fontScale="90000"/>
          </a:bodyPr>
          <a:lstStyle/>
          <a:p>
            <a:r>
              <a:rPr lang="pt-BR" dirty="0">
                <a:cs typeface="Arial"/>
              </a:rPr>
              <a:t>Médico Missionário</a:t>
            </a:r>
            <a:br>
              <a:rPr lang="pt-BR" dirty="0">
                <a:cs typeface="Arial"/>
              </a:rPr>
            </a:br>
            <a:br>
              <a:rPr lang="pt-BR" dirty="0">
                <a:cs typeface="Arial"/>
              </a:rPr>
            </a:br>
            <a:r>
              <a:rPr lang="pt-BR" sz="2400" err="1">
                <a:cs typeface="Arial"/>
              </a:rPr>
              <a:t>MedMissionary</a:t>
            </a:r>
            <a:r>
              <a:rPr lang="pt-BR" dirty="0">
                <a:cs typeface="Arial"/>
              </a:rPr>
              <a:t> </a:t>
            </a:r>
            <a:br>
              <a:rPr lang="pt-BR" dirty="0">
                <a:cs typeface="Arial"/>
              </a:rPr>
            </a:b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pt-BR" dirty="0">
                <a:cs typeface="Arial"/>
              </a:rPr>
              <a:t>Pastor </a:t>
            </a:r>
            <a:r>
              <a:rPr lang="pt-BR" dirty="0" err="1">
                <a:cs typeface="Arial"/>
              </a:rPr>
              <a:t>Belew</a:t>
            </a:r>
            <a:endParaRPr lang="pt-BR" dirty="0" err="1"/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A9F8-5D61-3EBB-B007-04FF3E00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cs typeface="Arial"/>
              </a:rPr>
              <a:t>Siga-o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AEEC6-9859-5128-632B-571AB16A1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/>
            <a:r>
              <a:rPr lang="en-US" dirty="0">
                <a:cs typeface="Arial"/>
              </a:rPr>
              <a:t>Passe  tempo a </a:t>
            </a:r>
            <a:r>
              <a:rPr lang="en-US" dirty="0" err="1">
                <a:cs typeface="Arial"/>
              </a:rPr>
              <a:t>sós</a:t>
            </a:r>
            <a:r>
              <a:rPr lang="en-US" dirty="0">
                <a:cs typeface="Arial"/>
              </a:rPr>
              <a:t> com Jesus</a:t>
            </a:r>
          </a:p>
          <a:p>
            <a:pPr marL="344170" indent="-344170"/>
            <a:r>
              <a:rPr lang="en-US" dirty="0" err="1">
                <a:cs typeface="Arial"/>
              </a:rPr>
              <a:t>Confissão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Diária</a:t>
            </a:r>
            <a:r>
              <a:rPr lang="en-US" dirty="0">
                <a:cs typeface="Arial"/>
              </a:rPr>
              <a:t> e </a:t>
            </a:r>
            <a:r>
              <a:rPr lang="en-US" dirty="0" err="1">
                <a:cs typeface="Arial"/>
              </a:rPr>
              <a:t>arrependimento</a:t>
            </a:r>
            <a:endParaRPr lang="en-US" dirty="0">
              <a:cs typeface="Arial"/>
            </a:endParaRPr>
          </a:p>
          <a:p>
            <a:pPr marL="344170" indent="-344170"/>
            <a:r>
              <a:rPr lang="en-US" dirty="0" err="1">
                <a:cs typeface="Arial"/>
              </a:rPr>
              <a:t>Estudo</a:t>
            </a:r>
            <a:r>
              <a:rPr lang="en-US" dirty="0">
                <a:cs typeface="Arial"/>
              </a:rPr>
              <a:t> da </a:t>
            </a:r>
            <a:r>
              <a:rPr lang="en-US" dirty="0" err="1">
                <a:cs typeface="Arial"/>
              </a:rPr>
              <a:t>Bíblia</a:t>
            </a:r>
            <a:endParaRPr lang="en-US" dirty="0">
              <a:cs typeface="Arial"/>
            </a:endParaRPr>
          </a:p>
          <a:p>
            <a:pPr marL="344170" indent="-344170"/>
            <a:r>
              <a:rPr lang="en-US" err="1">
                <a:cs typeface="Arial"/>
              </a:rPr>
              <a:t>Oração</a:t>
            </a:r>
            <a:endParaRPr lang="en-US" dirty="0" err="1">
              <a:cs typeface="Arial"/>
            </a:endParaRPr>
          </a:p>
          <a:p>
            <a:pPr marL="344170" indent="-344170"/>
            <a:r>
              <a:rPr lang="en-US" dirty="0" err="1">
                <a:cs typeface="Arial"/>
              </a:rPr>
              <a:t>Memorização</a:t>
            </a:r>
            <a:r>
              <a:rPr lang="en-US" dirty="0">
                <a:cs typeface="Arial"/>
              </a:rPr>
              <a:t> da </a:t>
            </a:r>
            <a:r>
              <a:rPr lang="en-US" dirty="0" err="1">
                <a:cs typeface="Arial"/>
              </a:rPr>
              <a:t>Bíblia</a:t>
            </a:r>
            <a:endParaRPr lang="en-US" dirty="0">
              <a:cs typeface="Arial"/>
            </a:endParaRPr>
          </a:p>
          <a:p>
            <a:pPr marL="344170" indent="-344170"/>
            <a:r>
              <a:rPr lang="en-US" dirty="0">
                <a:cs typeface="Arial"/>
              </a:rPr>
              <a:t>Auto-</a:t>
            </a:r>
            <a:r>
              <a:rPr lang="en-US" dirty="0" err="1">
                <a:cs typeface="Arial"/>
              </a:rPr>
              <a:t>exame</a:t>
            </a:r>
            <a:r>
              <a:rPr lang="en-US" dirty="0">
                <a:cs typeface="Arial"/>
              </a:rPr>
              <a:t> </a:t>
            </a:r>
          </a:p>
          <a:p>
            <a:pPr marL="344170" indent="-344170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919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CC393EB0-C44D-41D2-BEF6-291E43406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27F47B0A-40EE-41EA-815D-384670FF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3AC9E88-695B-421A-B3FF-5BC41EF58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C5A7D586-7678-4F41-A289-1F83BB95F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88A7F60-B102-433E-BE45-95BBC5828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8123" y="0"/>
            <a:ext cx="463972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unset over a body of water&#10;&#10;Description automatically generated">
            <a:extLst>
              <a:ext uri="{FF2B5EF4-FFF2-40B4-BE49-F238E27FC236}">
                <a16:creationId xmlns:a16="http://schemas.microsoft.com/office/drawing/2014/main" id="{1E381EE4-4768-B711-5E3D-D004403041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1691" r="32228" b="2"/>
          <a:stretch/>
        </p:blipFill>
        <p:spPr>
          <a:xfrm>
            <a:off x="1007761" y="227"/>
            <a:ext cx="5740362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153C0C7-BA84-429D-A533-F021A955B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FEFC6-C8F8-71B3-3B86-50CA6732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699" y="111447"/>
            <a:ext cx="4547922" cy="664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 dirty="0">
                <a:cs typeface="Arial"/>
              </a:rPr>
              <a:t>E Jesus, </a:t>
            </a:r>
            <a:r>
              <a:rPr lang="en-US" sz="3600" dirty="0" err="1">
                <a:cs typeface="Arial"/>
              </a:rPr>
              <a:t>Caminhando</a:t>
            </a:r>
            <a:r>
              <a:rPr lang="en-US" sz="3600" dirty="0">
                <a:cs typeface="Arial"/>
              </a:rPr>
              <a:t> junto </a:t>
            </a:r>
            <a:r>
              <a:rPr lang="en-US" sz="3600" dirty="0" err="1">
                <a:cs typeface="Arial"/>
              </a:rPr>
              <a:t>ou</a:t>
            </a:r>
            <a:r>
              <a:rPr lang="en-US" sz="3600" dirty="0">
                <a:cs typeface="Arial"/>
              </a:rPr>
              <a:t> mar de </a:t>
            </a:r>
            <a:r>
              <a:rPr lang="en-US" sz="3600" dirty="0" err="1">
                <a:cs typeface="Arial"/>
              </a:rPr>
              <a:t>Galileia</a:t>
            </a:r>
            <a:r>
              <a:rPr lang="en-US" sz="3600" dirty="0">
                <a:cs typeface="Arial"/>
              </a:rPr>
              <a:t>, </a:t>
            </a:r>
            <a:r>
              <a:rPr lang="en-US" sz="3600" dirty="0" err="1">
                <a:cs typeface="Arial"/>
              </a:rPr>
              <a:t>viu</a:t>
            </a:r>
            <a:r>
              <a:rPr lang="en-US" sz="3600" dirty="0">
                <a:cs typeface="Arial"/>
              </a:rPr>
              <a:t> </a:t>
            </a:r>
            <a:r>
              <a:rPr lang="en-US" sz="3600" dirty="0" err="1">
                <a:cs typeface="Arial"/>
              </a:rPr>
              <a:t>dois</a:t>
            </a:r>
            <a:r>
              <a:rPr lang="en-US" sz="3600" dirty="0">
                <a:cs typeface="Arial"/>
              </a:rPr>
              <a:t> </a:t>
            </a:r>
            <a:r>
              <a:rPr lang="en-US" sz="3600" dirty="0" err="1">
                <a:cs typeface="Arial"/>
              </a:rPr>
              <a:t>irmãos</a:t>
            </a:r>
            <a:r>
              <a:rPr lang="en-US" sz="3600" dirty="0">
                <a:cs typeface="Arial"/>
              </a:rPr>
              <a:t>, Simão, </a:t>
            </a:r>
            <a:r>
              <a:rPr lang="en-US" sz="3600" dirty="0" err="1">
                <a:cs typeface="Arial"/>
              </a:rPr>
              <a:t>chamado</a:t>
            </a:r>
            <a:r>
              <a:rPr lang="en-US" sz="3600" dirty="0">
                <a:cs typeface="Arial"/>
              </a:rPr>
              <a:t> Pedro, e André, </a:t>
            </a:r>
            <a:r>
              <a:rPr lang="en-US" sz="3600" dirty="0" err="1">
                <a:cs typeface="Arial"/>
              </a:rPr>
              <a:t>seu</a:t>
            </a:r>
            <a:r>
              <a:rPr lang="en-US" sz="3600" dirty="0">
                <a:cs typeface="Arial"/>
              </a:rPr>
              <a:t> </a:t>
            </a:r>
            <a:r>
              <a:rPr lang="en-US" sz="3600" dirty="0" err="1">
                <a:cs typeface="Arial"/>
              </a:rPr>
              <a:t>irmão</a:t>
            </a:r>
            <a:r>
              <a:rPr lang="en-US" sz="3600" dirty="0">
                <a:cs typeface="Arial"/>
              </a:rPr>
              <a:t>, </a:t>
            </a:r>
            <a:r>
              <a:rPr lang="en-US" sz="3600" dirty="0" err="1">
                <a:cs typeface="Arial"/>
              </a:rPr>
              <a:t>lançando</a:t>
            </a:r>
            <a:r>
              <a:rPr lang="en-US" sz="3600" dirty="0">
                <a:cs typeface="Arial"/>
              </a:rPr>
              <a:t> a rede </a:t>
            </a:r>
            <a:r>
              <a:rPr lang="en-US" sz="3600" dirty="0" err="1">
                <a:cs typeface="Arial"/>
              </a:rPr>
              <a:t>ao</a:t>
            </a:r>
            <a:r>
              <a:rPr lang="en-US" sz="3600" dirty="0">
                <a:cs typeface="Arial"/>
              </a:rPr>
              <a:t> mar, </a:t>
            </a:r>
            <a:r>
              <a:rPr lang="en-US" sz="3600" dirty="0" err="1">
                <a:cs typeface="Arial"/>
              </a:rPr>
              <a:t>porque</a:t>
            </a:r>
            <a:r>
              <a:rPr lang="en-US" sz="3600" dirty="0">
                <a:cs typeface="Arial"/>
              </a:rPr>
              <a:t> </a:t>
            </a:r>
            <a:r>
              <a:rPr lang="en-US" sz="3600" dirty="0" err="1">
                <a:cs typeface="Arial"/>
              </a:rPr>
              <a:t>eram</a:t>
            </a:r>
            <a:r>
              <a:rPr lang="en-US" sz="3600" dirty="0">
                <a:cs typeface="Arial"/>
              </a:rPr>
              <a:t> </a:t>
            </a:r>
            <a:r>
              <a:rPr lang="en-US" sz="3600" dirty="0" err="1">
                <a:cs typeface="Arial"/>
              </a:rPr>
              <a:t>pescadores</a:t>
            </a:r>
            <a:r>
              <a:rPr lang="en-US" sz="3600" dirty="0">
                <a:cs typeface="Arial"/>
              </a:rPr>
              <a:t>. E </a:t>
            </a:r>
            <a:r>
              <a:rPr lang="en-US" sz="3600" dirty="0" err="1">
                <a:cs typeface="Arial"/>
              </a:rPr>
              <a:t>ele</a:t>
            </a:r>
            <a:r>
              <a:rPr lang="en-US" sz="3600" dirty="0">
                <a:cs typeface="Arial"/>
              </a:rPr>
              <a:t> </a:t>
            </a:r>
            <a:r>
              <a:rPr lang="en-US" sz="3600" dirty="0" err="1">
                <a:cs typeface="Arial"/>
              </a:rPr>
              <a:t>Ihes</a:t>
            </a:r>
            <a:r>
              <a:rPr lang="en-US" sz="3600" dirty="0">
                <a:cs typeface="Arial"/>
              </a:rPr>
              <a:t> </a:t>
            </a:r>
            <a:r>
              <a:rPr lang="en-US" sz="3600" dirty="0" err="1">
                <a:cs typeface="Arial"/>
              </a:rPr>
              <a:t>disse</a:t>
            </a:r>
            <a:r>
              <a:rPr lang="en-US" sz="3600" dirty="0">
                <a:cs typeface="Arial"/>
              </a:rPr>
              <a:t>: </a:t>
            </a:r>
            <a:r>
              <a:rPr lang="en-US" sz="3600" dirty="0" err="1">
                <a:cs typeface="Arial"/>
              </a:rPr>
              <a:t>Seguem</a:t>
            </a:r>
            <a:r>
              <a:rPr lang="en-US" sz="3600" dirty="0">
                <a:cs typeface="Arial"/>
              </a:rPr>
              <a:t>-me, </a:t>
            </a:r>
            <a:r>
              <a:rPr lang="en-US" sz="3600" dirty="0" err="1">
                <a:cs typeface="Arial"/>
              </a:rPr>
              <a:t>eu</a:t>
            </a:r>
            <a:r>
              <a:rPr lang="en-US" sz="3600" dirty="0">
                <a:cs typeface="Arial"/>
              </a:rPr>
              <a:t> </a:t>
            </a:r>
            <a:r>
              <a:rPr lang="en-US" sz="3600" dirty="0" err="1">
                <a:cs typeface="Arial"/>
              </a:rPr>
              <a:t>vos</a:t>
            </a:r>
            <a:r>
              <a:rPr lang="en-US" sz="3600" dirty="0">
                <a:cs typeface="Arial"/>
              </a:rPr>
              <a:t> </a:t>
            </a:r>
            <a:r>
              <a:rPr lang="en-US" sz="3600" dirty="0" err="1">
                <a:cs typeface="Arial"/>
              </a:rPr>
              <a:t>farei</a:t>
            </a:r>
            <a:r>
              <a:rPr lang="en-US" sz="3600" dirty="0">
                <a:cs typeface="Arial"/>
              </a:rPr>
              <a:t> </a:t>
            </a:r>
            <a:r>
              <a:rPr lang="en-US" sz="3600" dirty="0" err="1">
                <a:cs typeface="Arial"/>
              </a:rPr>
              <a:t>pescadores</a:t>
            </a:r>
            <a:r>
              <a:rPr lang="en-US" sz="3600" dirty="0">
                <a:cs typeface="Arial"/>
              </a:rPr>
              <a:t> de </a:t>
            </a:r>
            <a:r>
              <a:rPr lang="en-US" sz="3600" dirty="0" err="1">
                <a:cs typeface="Arial"/>
              </a:rPr>
              <a:t>homens</a:t>
            </a:r>
            <a:r>
              <a:rPr lang="en-US" sz="3600" dirty="0">
                <a:cs typeface="Arial"/>
              </a:rPr>
              <a:t>.   </a:t>
            </a:r>
            <a:r>
              <a:rPr lang="en-US" sz="1800" dirty="0">
                <a:cs typeface="Arial"/>
              </a:rPr>
              <a:t>Mateus 4:18-19</a:t>
            </a:r>
            <a:endParaRPr lang="en-US">
              <a:cs typeface="Arial" panose="020B0604020202020204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20D64EC-C0BF-4228-85C3-76D9D1518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A8968-77F4-8DC1-0AEA-1F06D5A39917}"/>
              </a:ext>
            </a:extLst>
          </p:cNvPr>
          <p:cNvSpPr txBox="1"/>
          <p:nvPr/>
        </p:nvSpPr>
        <p:spPr>
          <a:xfrm>
            <a:off x="4166968" y="6658172"/>
            <a:ext cx="258115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71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D7B9-58E1-5350-1FBB-F2855E8E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cs typeface="Arial"/>
              </a:rPr>
              <a:t>Passe </a:t>
            </a:r>
            <a:r>
              <a:rPr lang="en-US" dirty="0" err="1">
                <a:cs typeface="Arial"/>
              </a:rPr>
              <a:t>uma</a:t>
            </a:r>
            <a:r>
              <a:rPr lang="en-US" dirty="0">
                <a:cs typeface="Arial"/>
              </a:rPr>
              <a:t> hora </a:t>
            </a:r>
            <a:r>
              <a:rPr lang="en-US" dirty="0" err="1">
                <a:cs typeface="Arial"/>
              </a:rPr>
              <a:t>todos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dias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focado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na</a:t>
            </a:r>
            <a:r>
              <a:rPr lang="en-US" dirty="0">
                <a:cs typeface="Arial"/>
              </a:rPr>
              <a:t> Vida de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30C3C-A5EC-D407-09CE-F21B5A58B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/>
            <a:r>
              <a:rPr lang="en-US" dirty="0">
                <a:cs typeface="Arial"/>
              </a:rPr>
              <a:t>João 1:4 Nele </a:t>
            </a:r>
            <a:r>
              <a:rPr lang="en-US" dirty="0" err="1">
                <a:cs typeface="Arial"/>
              </a:rPr>
              <a:t>estava</a:t>
            </a:r>
            <a:r>
              <a:rPr lang="en-US" dirty="0">
                <a:cs typeface="Arial"/>
              </a:rPr>
              <a:t> a </a:t>
            </a:r>
            <a:r>
              <a:rPr lang="en-US" dirty="0" err="1">
                <a:cs typeface="Arial"/>
              </a:rPr>
              <a:t>vida</a:t>
            </a:r>
            <a:r>
              <a:rPr lang="en-US" dirty="0">
                <a:cs typeface="Arial"/>
              </a:rPr>
              <a:t>, e a </a:t>
            </a:r>
            <a:r>
              <a:rPr lang="en-US" dirty="0" err="1">
                <a:cs typeface="Arial"/>
              </a:rPr>
              <a:t>vida</a:t>
            </a:r>
            <a:r>
              <a:rPr lang="en-US" dirty="0">
                <a:cs typeface="Arial"/>
              </a:rPr>
              <a:t> era a luz dos </a:t>
            </a:r>
            <a:r>
              <a:rPr lang="en-US" dirty="0" err="1">
                <a:cs typeface="Arial"/>
              </a:rPr>
              <a:t>homens</a:t>
            </a:r>
            <a:r>
              <a:rPr lang="en-US" dirty="0">
                <a:cs typeface="Arial"/>
              </a:rPr>
              <a:t>.</a:t>
            </a:r>
          </a:p>
          <a:p>
            <a:pPr marL="344170" indent="-344170"/>
            <a:endParaRPr lang="en-US" dirty="0">
              <a:cs typeface="Arial"/>
            </a:endParaRPr>
          </a:p>
          <a:p>
            <a:pPr marL="344170" indent="-344170"/>
            <a:r>
              <a:rPr lang="en-US" dirty="0">
                <a:cs typeface="Arial"/>
              </a:rPr>
              <a:t>Em Cristo </a:t>
            </a:r>
            <a:r>
              <a:rPr lang="en-US" dirty="0" err="1">
                <a:cs typeface="Arial"/>
              </a:rPr>
              <a:t>está</a:t>
            </a:r>
            <a:r>
              <a:rPr lang="en-US" dirty="0">
                <a:cs typeface="Arial"/>
              </a:rPr>
              <a:t> a </a:t>
            </a:r>
            <a:r>
              <a:rPr lang="en-US" dirty="0" err="1">
                <a:cs typeface="Arial"/>
              </a:rPr>
              <a:t>vida</a:t>
            </a:r>
            <a:r>
              <a:rPr lang="en-US" dirty="0">
                <a:cs typeface="Arial"/>
              </a:rPr>
              <a:t>, original, </a:t>
            </a:r>
            <a:r>
              <a:rPr lang="en-US" dirty="0" err="1">
                <a:cs typeface="Arial"/>
              </a:rPr>
              <a:t>não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emprestada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não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derivada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441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BE10B-C568-B6EF-0CAE-50EC4516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930" y="813240"/>
            <a:ext cx="8248616" cy="1077229"/>
          </a:xfrm>
        </p:spPr>
        <p:txBody>
          <a:bodyPr/>
          <a:lstStyle/>
          <a:p>
            <a:pPr algn="l"/>
            <a:r>
              <a:rPr lang="en-US" dirty="0">
                <a:cs typeface="Arial"/>
              </a:rPr>
              <a:t>Passe </a:t>
            </a:r>
            <a:r>
              <a:rPr lang="en-US" dirty="0" err="1">
                <a:cs typeface="Arial"/>
              </a:rPr>
              <a:t>uma</a:t>
            </a:r>
            <a:r>
              <a:rPr lang="en-US" dirty="0">
                <a:cs typeface="Arial"/>
              </a:rPr>
              <a:t> hora </a:t>
            </a:r>
            <a:r>
              <a:rPr lang="en-US" dirty="0" err="1">
                <a:cs typeface="Arial"/>
              </a:rPr>
              <a:t>todos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pensamento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na</a:t>
            </a:r>
            <a:r>
              <a:rPr lang="en-US" dirty="0">
                <a:cs typeface="Arial"/>
              </a:rPr>
              <a:t> Vida de Jesus</a:t>
            </a:r>
            <a:endParaRPr lang="en-US" dirty="0"/>
          </a:p>
          <a:p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58A99-16C7-4841-8C01-F0133F372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/>
            <a:r>
              <a:rPr lang="en-US" dirty="0">
                <a:cs typeface="Arial"/>
              </a:rPr>
              <a:t>Seria </a:t>
            </a:r>
            <a:r>
              <a:rPr lang="en-US" dirty="0" err="1">
                <a:cs typeface="Arial"/>
              </a:rPr>
              <a:t>bom</a:t>
            </a:r>
            <a:r>
              <a:rPr lang="en-US" dirty="0">
                <a:cs typeface="Arial"/>
              </a:rPr>
              <a:t> se </a:t>
            </a:r>
            <a:r>
              <a:rPr lang="en-US" dirty="0" err="1">
                <a:cs typeface="Arial"/>
              </a:rPr>
              <a:t>passàssemos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uma</a:t>
            </a:r>
            <a:r>
              <a:rPr lang="en-US" dirty="0">
                <a:cs typeface="Arial"/>
              </a:rPr>
              <a:t> hora </a:t>
            </a:r>
            <a:r>
              <a:rPr lang="en-US" dirty="0" err="1">
                <a:cs typeface="Arial"/>
              </a:rPr>
              <a:t>meditando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todos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dias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contemplação</a:t>
            </a:r>
            <a:r>
              <a:rPr lang="en-US" dirty="0">
                <a:cs typeface="Arial"/>
              </a:rPr>
              <a:t> da </a:t>
            </a:r>
            <a:r>
              <a:rPr lang="en-US" dirty="0" err="1">
                <a:cs typeface="Arial"/>
              </a:rPr>
              <a:t>vida</a:t>
            </a:r>
            <a:r>
              <a:rPr lang="en-US" dirty="0">
                <a:cs typeface="Arial"/>
              </a:rPr>
              <a:t> de Cristo. </a:t>
            </a:r>
            <a:r>
              <a:rPr lang="en-US" dirty="0" err="1">
                <a:cs typeface="Arial"/>
              </a:rPr>
              <a:t>Devemos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analisar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ponto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por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ponto</a:t>
            </a:r>
            <a:r>
              <a:rPr lang="en-US" dirty="0">
                <a:cs typeface="Arial"/>
              </a:rPr>
              <a:t> e </a:t>
            </a:r>
            <a:r>
              <a:rPr lang="en-US" dirty="0" err="1">
                <a:cs typeface="Arial"/>
              </a:rPr>
              <a:t>deixar</a:t>
            </a:r>
            <a:r>
              <a:rPr lang="en-US" dirty="0">
                <a:cs typeface="Arial"/>
              </a:rPr>
              <a:t> a </a:t>
            </a:r>
            <a:r>
              <a:rPr lang="en-US" dirty="0" err="1">
                <a:cs typeface="Arial"/>
              </a:rPr>
              <a:t>imaginação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captar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cada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cena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principalmente</a:t>
            </a:r>
            <a:r>
              <a:rPr lang="en-US" dirty="0">
                <a:cs typeface="Arial"/>
              </a:rPr>
              <a:t> as </a:t>
            </a:r>
            <a:r>
              <a:rPr lang="en-US" dirty="0" err="1">
                <a:cs typeface="Arial"/>
              </a:rPr>
              <a:t>finais</a:t>
            </a:r>
            <a:r>
              <a:rPr lang="en-US" dirty="0">
                <a:cs typeface="Arial"/>
              </a:rPr>
              <a:t>.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 Ao </a:t>
            </a:r>
            <a:r>
              <a:rPr lang="en-US" dirty="0" err="1">
                <a:cs typeface="Arial"/>
              </a:rPr>
              <a:t>meditarmos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assim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sobre</a:t>
            </a:r>
            <a:r>
              <a:rPr lang="en-US" dirty="0">
                <a:cs typeface="Arial"/>
              </a:rPr>
              <a:t> Seu </a:t>
            </a:r>
            <a:r>
              <a:rPr lang="en-US" dirty="0" err="1">
                <a:cs typeface="Arial"/>
              </a:rPr>
              <a:t>grande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sacrificio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por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nós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nossa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confiança</a:t>
            </a:r>
            <a:r>
              <a:rPr lang="en-US" dirty="0">
                <a:cs typeface="Arial"/>
              </a:rPr>
              <a:t> Nele </a:t>
            </a:r>
            <a:r>
              <a:rPr lang="en-US" dirty="0" err="1">
                <a:cs typeface="Arial"/>
              </a:rPr>
              <a:t>serà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mais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constante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nosso</a:t>
            </a:r>
            <a:r>
              <a:rPr lang="en-US" dirty="0">
                <a:cs typeface="Arial"/>
              </a:rPr>
              <a:t> amor </a:t>
            </a:r>
            <a:r>
              <a:rPr lang="en-US" dirty="0" err="1">
                <a:cs typeface="Arial"/>
              </a:rPr>
              <a:t>serà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vivificando</a:t>
            </a:r>
            <a:r>
              <a:rPr lang="en-US" dirty="0">
                <a:cs typeface="Arial"/>
              </a:rPr>
              <a:t> e </a:t>
            </a:r>
            <a:r>
              <a:rPr lang="en-US" dirty="0" err="1">
                <a:cs typeface="Arial"/>
              </a:rPr>
              <a:t>seremos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mais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profundamente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conectados</a:t>
            </a:r>
            <a:r>
              <a:rPr lang="en-US" dirty="0">
                <a:cs typeface="Arial"/>
              </a:rPr>
              <a:t> a Seu </a:t>
            </a:r>
            <a:r>
              <a:rPr lang="en-US" dirty="0" err="1">
                <a:cs typeface="Arial"/>
              </a:rPr>
              <a:t>espirito</a:t>
            </a:r>
            <a:r>
              <a:rPr lang="en-US" dirty="0">
                <a:cs typeface="Arial"/>
              </a:rPr>
              <a:t>. Se </a:t>
            </a:r>
            <a:r>
              <a:rPr lang="en-US" dirty="0" err="1">
                <a:cs typeface="Arial"/>
              </a:rPr>
              <a:t>quisermos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finalmente</a:t>
            </a:r>
            <a:r>
              <a:rPr lang="en-US" dirty="0">
                <a:cs typeface="Arial"/>
              </a:rPr>
              <a:t> ser salvos, </a:t>
            </a:r>
            <a:r>
              <a:rPr lang="en-US" dirty="0" err="1">
                <a:cs typeface="Arial"/>
              </a:rPr>
              <a:t>devemos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aprender</a:t>
            </a:r>
            <a:r>
              <a:rPr lang="en-US" dirty="0">
                <a:cs typeface="Arial"/>
              </a:rPr>
              <a:t> a </a:t>
            </a:r>
            <a:r>
              <a:rPr lang="en-US" dirty="0" err="1">
                <a:cs typeface="Arial"/>
              </a:rPr>
              <a:t>lição</a:t>
            </a:r>
            <a:r>
              <a:rPr lang="en-US" dirty="0">
                <a:cs typeface="Arial"/>
              </a:rPr>
              <a:t> da </a:t>
            </a:r>
            <a:r>
              <a:rPr lang="en-US" dirty="0" err="1">
                <a:cs typeface="Arial"/>
              </a:rPr>
              <a:t>penitência</a:t>
            </a:r>
            <a:r>
              <a:rPr lang="en-US" dirty="0">
                <a:cs typeface="Arial"/>
              </a:rPr>
              <a:t> e da </a:t>
            </a:r>
            <a:r>
              <a:rPr lang="en-US" dirty="0" err="1">
                <a:cs typeface="Arial"/>
              </a:rPr>
              <a:t>humilhação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pés</a:t>
            </a:r>
            <a:r>
              <a:rPr lang="en-US" dirty="0">
                <a:cs typeface="Arial"/>
              </a:rPr>
              <a:t> da </a:t>
            </a:r>
            <a:r>
              <a:rPr lang="en-US" dirty="0" err="1">
                <a:cs typeface="Arial"/>
              </a:rPr>
              <a:t>cruz</a:t>
            </a:r>
            <a:r>
              <a:rPr lang="en-US" dirty="0"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314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1E9AD-A159-F4F4-1176-9D4BE20B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cs typeface="Arial"/>
              </a:rPr>
              <a:t>Confissão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Diária</a:t>
            </a:r>
            <a:r>
              <a:rPr lang="en-US" dirty="0">
                <a:cs typeface="Arial"/>
              </a:rPr>
              <a:t> e </a:t>
            </a:r>
            <a:r>
              <a:rPr lang="en-US" dirty="0" err="1">
                <a:cs typeface="Arial"/>
              </a:rPr>
              <a:t>Arrependimento</a:t>
            </a:r>
            <a:r>
              <a:rPr lang="en-US" dirty="0">
                <a:cs typeface="Arial"/>
              </a:rPr>
              <a:t>- Cristo </a:t>
            </a:r>
            <a:r>
              <a:rPr lang="en-US" dirty="0" err="1">
                <a:cs typeface="Arial"/>
              </a:rPr>
              <a:t>nossa</a:t>
            </a:r>
            <a:r>
              <a:rPr lang="en-US" dirty="0">
                <a:cs typeface="Arial"/>
              </a:rPr>
              <a:t> Justiça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E02AA-7794-5D0D-2DC1-B727997B6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4170" indent="-344170"/>
            <a:r>
              <a:rPr lang="en-US" dirty="0" err="1">
                <a:cs typeface="Arial"/>
              </a:rPr>
              <a:t>Muitas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vezes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teremos</a:t>
            </a:r>
            <a:r>
              <a:rPr lang="en-US" dirty="0">
                <a:cs typeface="Arial"/>
              </a:rPr>
              <a:t> que </a:t>
            </a:r>
            <a:r>
              <a:rPr lang="en-US" dirty="0" err="1">
                <a:cs typeface="Arial"/>
              </a:rPr>
              <a:t>nos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curvar</a:t>
            </a:r>
            <a:r>
              <a:rPr lang="en-US" dirty="0">
                <a:cs typeface="Arial"/>
              </a:rPr>
              <a:t> e </a:t>
            </a:r>
            <a:r>
              <a:rPr lang="en-US" dirty="0" err="1">
                <a:cs typeface="Arial"/>
              </a:rPr>
              <a:t>chorar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pés</a:t>
            </a:r>
            <a:r>
              <a:rPr lang="en-US" dirty="0">
                <a:cs typeface="Arial"/>
              </a:rPr>
              <a:t> de Jesus </a:t>
            </a:r>
            <a:r>
              <a:rPr lang="en-US" dirty="0" err="1">
                <a:cs typeface="Arial"/>
              </a:rPr>
              <a:t>por</a:t>
            </a:r>
            <a:r>
              <a:rPr lang="en-US" dirty="0">
                <a:cs typeface="Arial"/>
              </a:rPr>
              <a:t> causa de </a:t>
            </a:r>
            <a:r>
              <a:rPr lang="en-US" dirty="0" err="1">
                <a:cs typeface="Arial"/>
              </a:rPr>
              <a:t>nossas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falhas</a:t>
            </a:r>
            <a:r>
              <a:rPr lang="en-US" dirty="0">
                <a:cs typeface="Arial"/>
              </a:rPr>
              <a:t> e </a:t>
            </a:r>
            <a:r>
              <a:rPr lang="en-US" dirty="0" err="1">
                <a:cs typeface="Arial"/>
              </a:rPr>
              <a:t>erros</a:t>
            </a:r>
            <a:r>
              <a:rPr lang="en-US" dirty="0">
                <a:cs typeface="Arial"/>
              </a:rPr>
              <a:t>, mas </a:t>
            </a:r>
            <a:r>
              <a:rPr lang="en-US" dirty="0" err="1">
                <a:cs typeface="Arial"/>
              </a:rPr>
              <a:t>não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seremos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rejeitados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nem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abandonados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nem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rejeitados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por</a:t>
            </a:r>
            <a:r>
              <a:rPr lang="en-US" dirty="0">
                <a:cs typeface="Arial"/>
              </a:rPr>
              <a:t> Deus. Cristo </a:t>
            </a:r>
            <a:r>
              <a:rPr lang="en-US" dirty="0" err="1">
                <a:cs typeface="Arial"/>
              </a:rPr>
              <a:t>esta</a:t>
            </a:r>
            <a:r>
              <a:rPr lang="en-US" dirty="0">
                <a:cs typeface="Arial"/>
              </a:rPr>
              <a:t> a </a:t>
            </a:r>
            <a:r>
              <a:rPr lang="en-US" dirty="0" err="1">
                <a:cs typeface="Arial"/>
              </a:rPr>
              <a:t>direita</a:t>
            </a:r>
            <a:r>
              <a:rPr lang="en-US" dirty="0">
                <a:cs typeface="Arial"/>
              </a:rPr>
              <a:t> de Deus, que </a:t>
            </a:r>
            <a:r>
              <a:rPr lang="en-US" dirty="0" err="1">
                <a:cs typeface="Arial"/>
              </a:rPr>
              <a:t>tambèm</a:t>
            </a:r>
            <a:r>
              <a:rPr lang="en-US" dirty="0">
                <a:cs typeface="Arial"/>
              </a:rPr>
              <a:t> intercede </a:t>
            </a:r>
            <a:r>
              <a:rPr lang="en-US" dirty="0" err="1">
                <a:cs typeface="Arial"/>
              </a:rPr>
              <a:t>por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nós</a:t>
            </a:r>
            <a:r>
              <a:rPr lang="en-US" dirty="0">
                <a:cs typeface="Arial"/>
              </a:rPr>
              <a:t>. Disse o </a:t>
            </a:r>
            <a:r>
              <a:rPr lang="en-US" dirty="0" err="1">
                <a:cs typeface="Arial"/>
              </a:rPr>
              <a:t>amado</a:t>
            </a:r>
            <a:r>
              <a:rPr lang="en-US" dirty="0">
                <a:cs typeface="Arial"/>
              </a:rPr>
              <a:t> João: "</a:t>
            </a:r>
            <a:r>
              <a:rPr lang="en-US" dirty="0" err="1">
                <a:cs typeface="Arial"/>
              </a:rPr>
              <a:t>Estas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coisas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escrevo</a:t>
            </a:r>
            <a:r>
              <a:rPr lang="en-US" dirty="0">
                <a:cs typeface="Arial"/>
              </a:rPr>
              <a:t>, para que </a:t>
            </a:r>
            <a:r>
              <a:rPr lang="en-US" dirty="0" err="1">
                <a:cs typeface="Arial"/>
              </a:rPr>
              <a:t>não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pequeis</a:t>
            </a:r>
            <a:r>
              <a:rPr lang="en-US" dirty="0">
                <a:cs typeface="Arial"/>
              </a:rPr>
              <a:t>. E, se </a:t>
            </a:r>
            <a:r>
              <a:rPr lang="en-US" dirty="0" err="1">
                <a:cs typeface="Arial"/>
              </a:rPr>
              <a:t>algum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pecar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temos</a:t>
            </a:r>
            <a:r>
              <a:rPr lang="en-US" dirty="0">
                <a:cs typeface="Arial"/>
              </a:rPr>
              <a:t> um </a:t>
            </a:r>
            <a:r>
              <a:rPr lang="en-US" dirty="0" err="1">
                <a:cs typeface="Arial"/>
              </a:rPr>
              <a:t>Advogado</a:t>
            </a:r>
            <a:r>
              <a:rPr lang="en-US" dirty="0">
                <a:cs typeface="Arial"/>
              </a:rPr>
              <a:t> junto </a:t>
            </a:r>
            <a:r>
              <a:rPr lang="en-US" dirty="0" err="1">
                <a:cs typeface="Arial"/>
              </a:rPr>
              <a:t>ao</a:t>
            </a:r>
            <a:r>
              <a:rPr lang="en-US" dirty="0">
                <a:cs typeface="Arial"/>
              </a:rPr>
              <a:t> Pai, Jesus Cristo, o </a:t>
            </a:r>
            <a:r>
              <a:rPr lang="en-US" dirty="0" err="1">
                <a:cs typeface="Arial"/>
              </a:rPr>
              <a:t>justo</a:t>
            </a:r>
            <a:r>
              <a:rPr lang="en-US" dirty="0">
                <a:cs typeface="Arial"/>
              </a:rPr>
              <a:t>" 1João 2:1 </a:t>
            </a:r>
          </a:p>
          <a:p>
            <a:pPr marL="344170" indent="-344170"/>
            <a:r>
              <a:rPr lang="en-US" dirty="0">
                <a:cs typeface="Arial"/>
              </a:rPr>
              <a:t>Ele </a:t>
            </a:r>
            <a:r>
              <a:rPr lang="en-US" dirty="0" err="1">
                <a:cs typeface="Arial"/>
              </a:rPr>
              <a:t>deseja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restaurar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você</a:t>
            </a:r>
            <a:r>
              <a:rPr lang="en-US" dirty="0">
                <a:cs typeface="Arial"/>
              </a:rPr>
              <a:t> para Si </a:t>
            </a:r>
            <a:r>
              <a:rPr lang="en-US" dirty="0" err="1">
                <a:cs typeface="Arial"/>
              </a:rPr>
              <a:t>mesmo</a:t>
            </a:r>
            <a:r>
              <a:rPr lang="en-US" dirty="0">
                <a:cs typeface="Arial"/>
              </a:rPr>
              <a:t>, para </a:t>
            </a:r>
            <a:r>
              <a:rPr lang="en-US" dirty="0" err="1">
                <a:cs typeface="Arial"/>
              </a:rPr>
              <a:t>ver</a:t>
            </a:r>
            <a:r>
              <a:rPr lang="en-US" dirty="0">
                <a:cs typeface="Arial"/>
              </a:rPr>
              <a:t> Sua </a:t>
            </a:r>
            <a:r>
              <a:rPr lang="en-US" dirty="0" err="1">
                <a:cs typeface="Arial"/>
              </a:rPr>
              <a:t>própria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pureza</a:t>
            </a:r>
            <a:r>
              <a:rPr lang="en-US" dirty="0">
                <a:cs typeface="Arial"/>
              </a:rPr>
              <a:t> e </a:t>
            </a:r>
            <a:r>
              <a:rPr lang="en-US" dirty="0" err="1">
                <a:cs typeface="Arial"/>
              </a:rPr>
              <a:t>santidade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refletidas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em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você</a:t>
            </a:r>
            <a:r>
              <a:rPr lang="en-US" dirty="0">
                <a:cs typeface="Arial"/>
              </a:rPr>
              <a:t>. E se </a:t>
            </a:r>
            <a:r>
              <a:rPr lang="en-US" dirty="0" err="1">
                <a:cs typeface="Arial"/>
              </a:rPr>
              <a:t>você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apenas</a:t>
            </a:r>
            <a:r>
              <a:rPr lang="en-US" dirty="0">
                <a:cs typeface="Arial"/>
              </a:rPr>
              <a:t> se render a Ele, </a:t>
            </a:r>
            <a:r>
              <a:rPr lang="en-US" dirty="0" err="1">
                <a:cs typeface="Arial"/>
              </a:rPr>
              <a:t>Aquele</a:t>
            </a:r>
            <a:r>
              <a:rPr lang="en-US" dirty="0">
                <a:cs typeface="Arial"/>
              </a:rPr>
              <a:t> que </a:t>
            </a:r>
            <a:r>
              <a:rPr lang="en-US" dirty="0" err="1">
                <a:cs typeface="Arial"/>
              </a:rPr>
              <a:t>começou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uma</a:t>
            </a:r>
            <a:r>
              <a:rPr lang="en-US" dirty="0">
                <a:cs typeface="Arial"/>
              </a:rPr>
              <a:t> boa </a:t>
            </a:r>
            <a:r>
              <a:rPr lang="en-US" dirty="0" err="1">
                <a:cs typeface="Arial"/>
              </a:rPr>
              <a:t>obra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em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você</a:t>
            </a:r>
            <a:r>
              <a:rPr lang="en-US" dirty="0">
                <a:cs typeface="Arial"/>
              </a:rPr>
              <a:t> a </a:t>
            </a:r>
            <a:r>
              <a:rPr lang="en-US" dirty="0" err="1">
                <a:cs typeface="Arial"/>
              </a:rPr>
              <a:t>levarà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adiante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até</a:t>
            </a:r>
            <a:r>
              <a:rPr lang="en-US" dirty="0">
                <a:cs typeface="Arial"/>
              </a:rPr>
              <a:t> o </a:t>
            </a:r>
            <a:r>
              <a:rPr lang="en-US" dirty="0" err="1">
                <a:cs typeface="Arial"/>
              </a:rPr>
              <a:t>dia</a:t>
            </a:r>
            <a:r>
              <a:rPr lang="en-US" dirty="0">
                <a:cs typeface="Arial"/>
              </a:rPr>
              <a:t> de Jesus Cristo.</a:t>
            </a:r>
          </a:p>
        </p:txBody>
      </p:sp>
    </p:spTree>
    <p:extLst>
      <p:ext uri="{BB962C8B-B14F-4D97-AF65-F5344CB8AC3E}">
        <p14:creationId xmlns:p14="http://schemas.microsoft.com/office/powerpoint/2010/main" val="126356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6B8BF-24CA-B979-1FD6-06F31C01A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cs typeface="Arial"/>
              </a:rPr>
              <a:t>Estude</a:t>
            </a:r>
            <a:r>
              <a:rPr lang="en-US" dirty="0">
                <a:cs typeface="Arial"/>
              </a:rPr>
              <a:t> a </a:t>
            </a:r>
            <a:r>
              <a:rPr lang="en-US" dirty="0" err="1">
                <a:cs typeface="Arial"/>
              </a:rPr>
              <a:t>Bíblia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FDF10-8517-E342-1561-3EE9F07B2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/>
            <a:r>
              <a:rPr lang="en-US" dirty="0">
                <a:cs typeface="Arial"/>
              </a:rPr>
              <a:t>2 Timóteo 2:15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 Procura </a:t>
            </a:r>
            <a:r>
              <a:rPr lang="en-US" dirty="0" err="1">
                <a:cs typeface="Arial"/>
              </a:rPr>
              <a:t>apresentar-te</a:t>
            </a:r>
            <a:r>
              <a:rPr lang="en-US" dirty="0">
                <a:cs typeface="Arial"/>
              </a:rPr>
              <a:t> a Deus </a:t>
            </a:r>
            <a:r>
              <a:rPr lang="en-US" dirty="0" err="1">
                <a:cs typeface="Arial"/>
              </a:rPr>
              <a:t>aprovado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como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obreiro</a:t>
            </a:r>
            <a:r>
              <a:rPr lang="en-US" dirty="0">
                <a:cs typeface="Arial"/>
              </a:rPr>
              <a:t> que </a:t>
            </a:r>
            <a:r>
              <a:rPr lang="en-US" dirty="0" err="1">
                <a:cs typeface="Arial"/>
              </a:rPr>
              <a:t>não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tem</a:t>
            </a:r>
            <a:r>
              <a:rPr lang="en-US" dirty="0">
                <a:cs typeface="Arial"/>
              </a:rPr>
              <a:t> do que se </a:t>
            </a:r>
            <a:r>
              <a:rPr lang="en-US" dirty="0" err="1">
                <a:cs typeface="Arial"/>
              </a:rPr>
              <a:t>envergonhar</a:t>
            </a:r>
            <a:r>
              <a:rPr lang="en-US" dirty="0">
                <a:cs typeface="Arial"/>
              </a:rPr>
              <a:t>, que </a:t>
            </a:r>
            <a:r>
              <a:rPr lang="en-US" dirty="0" err="1">
                <a:cs typeface="Arial"/>
              </a:rPr>
              <a:t>maneja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bem</a:t>
            </a:r>
            <a:r>
              <a:rPr lang="en-US" dirty="0">
                <a:cs typeface="Arial"/>
              </a:rPr>
              <a:t> a </a:t>
            </a:r>
            <a:r>
              <a:rPr lang="en-US" dirty="0" err="1">
                <a:cs typeface="Arial"/>
              </a:rPr>
              <a:t>palavra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verdade</a:t>
            </a:r>
            <a:r>
              <a:rPr lang="en-US" dirty="0">
                <a:cs typeface="Arial"/>
              </a:rPr>
              <a:t>.</a:t>
            </a:r>
          </a:p>
          <a:p>
            <a:pPr marL="344170" indent="-344170"/>
            <a:r>
              <a:rPr lang="en-US" dirty="0">
                <a:cs typeface="Arial"/>
              </a:rPr>
              <a:t>"</a:t>
            </a:r>
            <a:r>
              <a:rPr lang="en-US" dirty="0" err="1">
                <a:cs typeface="Arial"/>
              </a:rPr>
              <a:t>aprovado</a:t>
            </a:r>
            <a:r>
              <a:rPr lang="en-US" dirty="0">
                <a:cs typeface="Arial"/>
              </a:rPr>
              <a:t>" = </a:t>
            </a:r>
            <a:r>
              <a:rPr lang="en-US" dirty="0" err="1">
                <a:cs typeface="Arial"/>
              </a:rPr>
              <a:t>dokimos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42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F297-D65E-BDE2-04C3-3AB58B1F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err="1">
                <a:cs typeface="Arial"/>
              </a:rPr>
              <a:t>Oração</a:t>
            </a:r>
            <a:r>
              <a:rPr lang="en-US" dirty="0">
                <a:cs typeface="Arial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349D8-03EB-21B8-A1B1-5AD20AAD4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/>
            <a:r>
              <a:rPr lang="en-US" dirty="0">
                <a:cs typeface="Arial"/>
              </a:rPr>
              <a:t>1 </a:t>
            </a:r>
            <a:r>
              <a:rPr lang="en-US" dirty="0" err="1">
                <a:cs typeface="Arial"/>
              </a:rPr>
              <a:t>Tessalonicenses</a:t>
            </a:r>
            <a:r>
              <a:rPr lang="en-US" dirty="0">
                <a:cs typeface="Arial"/>
              </a:rPr>
              <a:t> 5:17 Ore </a:t>
            </a:r>
            <a:r>
              <a:rPr lang="en-US" dirty="0" err="1">
                <a:cs typeface="Arial"/>
              </a:rPr>
              <a:t>sem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cessar</a:t>
            </a:r>
            <a:endParaRPr lang="en-US" dirty="0">
              <a:cs typeface="Arial"/>
            </a:endParaRPr>
          </a:p>
          <a:p>
            <a:pPr marL="344170" indent="-344170"/>
            <a:r>
              <a:rPr lang="en-US" dirty="0">
                <a:cs typeface="Arial"/>
              </a:rPr>
              <a:t>A </a:t>
            </a:r>
            <a:r>
              <a:rPr lang="en-US" dirty="0" err="1">
                <a:cs typeface="Arial"/>
              </a:rPr>
              <a:t>oração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incessante</a:t>
            </a:r>
            <a:r>
              <a:rPr lang="en-US" dirty="0">
                <a:cs typeface="Arial"/>
              </a:rPr>
              <a:t> è a </a:t>
            </a:r>
            <a:r>
              <a:rPr lang="en-US" dirty="0" err="1">
                <a:cs typeface="Arial"/>
              </a:rPr>
              <a:t>união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sem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ter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interrupção</a:t>
            </a:r>
            <a:r>
              <a:rPr lang="en-US" dirty="0">
                <a:cs typeface="Arial"/>
              </a:rPr>
              <a:t> da alma com Deus, para que a </a:t>
            </a:r>
            <a:r>
              <a:rPr lang="en-US" dirty="0" err="1">
                <a:cs typeface="Arial"/>
              </a:rPr>
              <a:t>vida</a:t>
            </a:r>
            <a:r>
              <a:rPr lang="en-US" dirty="0">
                <a:cs typeface="Arial"/>
              </a:rPr>
              <a:t> de Deus </a:t>
            </a:r>
            <a:r>
              <a:rPr lang="en-US" dirty="0" err="1">
                <a:cs typeface="Arial"/>
              </a:rPr>
              <a:t>flua</a:t>
            </a:r>
            <a:r>
              <a:rPr lang="en-US" dirty="0">
                <a:cs typeface="Arial"/>
              </a:rPr>
              <a:t> para a </a:t>
            </a:r>
            <a:r>
              <a:rPr lang="en-US" dirty="0" err="1">
                <a:cs typeface="Arial"/>
              </a:rPr>
              <a:t>nossa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vida</a:t>
            </a:r>
            <a:r>
              <a:rPr lang="en-US" dirty="0">
                <a:cs typeface="Arial"/>
              </a:rPr>
              <a:t>; e da </a:t>
            </a:r>
            <a:r>
              <a:rPr lang="en-US" dirty="0" err="1">
                <a:cs typeface="Arial"/>
              </a:rPr>
              <a:t>nossa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vida</a:t>
            </a:r>
            <a:r>
              <a:rPr lang="en-US" dirty="0">
                <a:cs typeface="Arial"/>
              </a:rPr>
              <a:t> a </a:t>
            </a:r>
            <a:r>
              <a:rPr lang="en-US" dirty="0" err="1">
                <a:cs typeface="Arial"/>
              </a:rPr>
              <a:t>pureza</a:t>
            </a:r>
            <a:r>
              <a:rPr lang="en-US" dirty="0">
                <a:cs typeface="Arial"/>
              </a:rPr>
              <a:t> e a </a:t>
            </a:r>
            <a:r>
              <a:rPr lang="en-US" dirty="0" err="1">
                <a:cs typeface="Arial"/>
              </a:rPr>
              <a:t>santidade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fluem</a:t>
            </a:r>
            <a:r>
              <a:rPr lang="en-US" dirty="0">
                <a:cs typeface="Arial"/>
              </a:rPr>
              <a:t> de volta para Deus. </a:t>
            </a:r>
          </a:p>
        </p:txBody>
      </p:sp>
    </p:spTree>
    <p:extLst>
      <p:ext uri="{BB962C8B-B14F-4D97-AF65-F5344CB8AC3E}">
        <p14:creationId xmlns:p14="http://schemas.microsoft.com/office/powerpoint/2010/main" val="165488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AE778-B6F8-6070-2C9C-510EA111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cs typeface="Arial"/>
              </a:rPr>
              <a:t>Memorização</a:t>
            </a:r>
            <a:r>
              <a:rPr lang="en-US" dirty="0">
                <a:cs typeface="Arial"/>
              </a:rPr>
              <a:t> da </a:t>
            </a:r>
            <a:r>
              <a:rPr lang="en-US" dirty="0" err="1">
                <a:cs typeface="Arial"/>
              </a:rPr>
              <a:t>Bíblia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0B201-7CF9-2B8B-A49B-B27AA3DF1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/>
            <a:r>
              <a:rPr lang="en-US">
                <a:cs typeface="Arial"/>
              </a:rPr>
              <a:t>Salmos 119:11</a:t>
            </a:r>
            <a:endParaRPr lang="en-US"/>
          </a:p>
          <a:p>
            <a:pPr marL="0" indent="0">
              <a:buNone/>
            </a:pP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Escondi</a:t>
            </a:r>
            <a:r>
              <a:rPr lang="en-US" dirty="0">
                <a:cs typeface="Arial"/>
              </a:rPr>
              <a:t> a </a:t>
            </a:r>
            <a:r>
              <a:rPr lang="en-US" dirty="0" err="1">
                <a:cs typeface="Arial"/>
              </a:rPr>
              <a:t>tua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Palavra</a:t>
            </a:r>
            <a:r>
              <a:rPr lang="en-US" dirty="0">
                <a:cs typeface="Arial"/>
              </a:rPr>
              <a:t> no meu </a:t>
            </a:r>
            <a:r>
              <a:rPr lang="en-US" dirty="0" err="1">
                <a:cs typeface="Arial"/>
              </a:rPr>
              <a:t>coração</a:t>
            </a:r>
            <a:r>
              <a:rPr lang="en-US" dirty="0">
                <a:cs typeface="Arial"/>
              </a:rPr>
              <a:t>, para </a:t>
            </a:r>
            <a:r>
              <a:rPr lang="en-US" dirty="0" err="1">
                <a:cs typeface="Arial"/>
              </a:rPr>
              <a:t>não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pecar</a:t>
            </a:r>
            <a:r>
              <a:rPr lang="en-US" dirty="0">
                <a:cs typeface="Arial"/>
              </a:rPr>
              <a:t> contra </a:t>
            </a:r>
            <a:r>
              <a:rPr lang="en-US" dirty="0" err="1">
                <a:cs typeface="Arial"/>
              </a:rPr>
              <a:t>ti</a:t>
            </a:r>
            <a:r>
              <a:rPr lang="en-US" dirty="0">
                <a:cs typeface="Arial" panose="020B0604020202020204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17252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921D-3F54-6447-4F14-B56CD6682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cs typeface="Arial"/>
              </a:rPr>
              <a:t>Auto-</a:t>
            </a:r>
            <a:r>
              <a:rPr lang="en-US" dirty="0" err="1">
                <a:cs typeface="Arial"/>
              </a:rPr>
              <a:t>exame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38D6D-869D-FDD6-CA70-90B02D507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/>
            <a:r>
              <a:rPr lang="en-US" dirty="0">
                <a:cs typeface="Arial"/>
              </a:rPr>
              <a:t>Salmos 26:2 </a:t>
            </a:r>
            <a:br>
              <a:rPr lang="en-US" dirty="0">
                <a:cs typeface="Arial"/>
              </a:rPr>
            </a:br>
            <a:r>
              <a:rPr lang="en-US" dirty="0" err="1">
                <a:cs typeface="Arial"/>
              </a:rPr>
              <a:t>Examina</a:t>
            </a:r>
            <a:r>
              <a:rPr lang="en-US" dirty="0">
                <a:cs typeface="Arial"/>
              </a:rPr>
              <a:t>-me, Senhor, e </a:t>
            </a:r>
            <a:r>
              <a:rPr lang="en-US" dirty="0" err="1">
                <a:cs typeface="Arial"/>
              </a:rPr>
              <a:t>prova</a:t>
            </a:r>
            <a:r>
              <a:rPr lang="en-US" dirty="0">
                <a:cs typeface="Arial"/>
              </a:rPr>
              <a:t>-me; </a:t>
            </a:r>
            <a:r>
              <a:rPr lang="en-US" dirty="0" err="1">
                <a:cs typeface="Arial"/>
              </a:rPr>
              <a:t>Experimente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minhas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mente</a:t>
            </a:r>
            <a:r>
              <a:rPr lang="en-US" dirty="0">
                <a:cs typeface="Arial"/>
              </a:rPr>
              <a:t> e meu </a:t>
            </a:r>
            <a:r>
              <a:rPr lang="en-US" dirty="0" err="1">
                <a:cs typeface="Arial"/>
              </a:rPr>
              <a:t>coração</a:t>
            </a:r>
            <a:r>
              <a:rPr lang="en-US" dirty="0">
                <a:cs typeface="Arial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672206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0F2AC-8567-4D03-BFFC-653DB596C52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2F7BF6-CD39-4568-B8BD-EA8D252E1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1</Words>
  <Application>Microsoft Office PowerPoint</Application>
  <PresentationFormat>Widescreen</PresentationFormat>
  <Paragraphs>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Madison</vt:lpstr>
      <vt:lpstr>Médico Missionário  MedMissionary  </vt:lpstr>
      <vt:lpstr>E Jesus, Caminhando junto ou mar de Galileia, viu dois irmãos, Simão, chamado Pedro, e André, seu irmão, lançando a rede ao mar, porque eram pescadores. E ele Ihes disse: Seguem-me, eu vos farei pescadores de homens.   Mateus 4:18-19</vt:lpstr>
      <vt:lpstr>Passe uma hora todos os dias focado na Vida de Jesus</vt:lpstr>
      <vt:lpstr>Passe uma hora todos os pensamento na Vida de Jesus </vt:lpstr>
      <vt:lpstr>Confissão Diária e Arrependimento- Cristo nossa Justiça </vt:lpstr>
      <vt:lpstr>Estude a Bíblia</vt:lpstr>
      <vt:lpstr>Oração </vt:lpstr>
      <vt:lpstr>Memorização da Bíblia</vt:lpstr>
      <vt:lpstr>Auto-exame</vt:lpstr>
      <vt:lpstr>Siga-o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357</cp:revision>
  <dcterms:created xsi:type="dcterms:W3CDTF">2024-01-11T16:29:26Z</dcterms:created>
  <dcterms:modified xsi:type="dcterms:W3CDTF">2024-01-11T21:12:44Z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