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450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1pPr>
    <a:lvl2pPr marL="0" marR="0" indent="0" algn="l" defTabSz="825500" rtl="0" fontAlgn="auto" latinLnBrk="0" hangingPunct="0">
      <a:lnSpc>
        <a:spcPct val="100000"/>
      </a:lnSpc>
      <a:spcBef>
        <a:spcPts val="450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2pPr>
    <a:lvl3pPr marL="0" marR="0" indent="0" algn="l" defTabSz="825500" rtl="0" fontAlgn="auto" latinLnBrk="0" hangingPunct="0">
      <a:lnSpc>
        <a:spcPct val="100000"/>
      </a:lnSpc>
      <a:spcBef>
        <a:spcPts val="450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3pPr>
    <a:lvl4pPr marL="0" marR="0" indent="0" algn="l" defTabSz="825500" rtl="0" fontAlgn="auto" latinLnBrk="0" hangingPunct="0">
      <a:lnSpc>
        <a:spcPct val="100000"/>
      </a:lnSpc>
      <a:spcBef>
        <a:spcPts val="450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4pPr>
    <a:lvl5pPr marL="0" marR="0" indent="0" algn="l" defTabSz="825500" rtl="0" fontAlgn="auto" latinLnBrk="0" hangingPunct="0">
      <a:lnSpc>
        <a:spcPct val="100000"/>
      </a:lnSpc>
      <a:spcBef>
        <a:spcPts val="450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5pPr>
    <a:lvl6pPr marL="0" marR="0" indent="0" algn="l" defTabSz="825500" rtl="0" fontAlgn="auto" latinLnBrk="0" hangingPunct="0">
      <a:lnSpc>
        <a:spcPct val="100000"/>
      </a:lnSpc>
      <a:spcBef>
        <a:spcPts val="450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6pPr>
    <a:lvl7pPr marL="0" marR="0" indent="0" algn="l" defTabSz="825500" rtl="0" fontAlgn="auto" latinLnBrk="0" hangingPunct="0">
      <a:lnSpc>
        <a:spcPct val="100000"/>
      </a:lnSpc>
      <a:spcBef>
        <a:spcPts val="450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7pPr>
    <a:lvl8pPr marL="0" marR="0" indent="0" algn="l" defTabSz="825500" rtl="0" fontAlgn="auto" latinLnBrk="0" hangingPunct="0">
      <a:lnSpc>
        <a:spcPct val="100000"/>
      </a:lnSpc>
      <a:spcBef>
        <a:spcPts val="450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8pPr>
    <a:lvl9pPr marL="0" marR="0" indent="0" algn="l" defTabSz="825500" rtl="0" fontAlgn="auto" latinLnBrk="0" hangingPunct="0">
      <a:lnSpc>
        <a:spcPct val="100000"/>
      </a:lnSpc>
      <a:spcBef>
        <a:spcPts val="450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Dido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B8173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solidFill>
                <a:srgbClr val="8B817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070100" y="2070100"/>
            <a:ext cx="20243800" cy="50038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070100" y="7061200"/>
            <a:ext cx="20243800" cy="314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tack of raviolis topped with caramelized onions on a white plate"/>
          <p:cNvSpPr/>
          <p:nvPr>
            <p:ph type="pic" sz="half" idx="21"/>
          </p:nvPr>
        </p:nvSpPr>
        <p:spPr>
          <a:xfrm>
            <a:off x="13652500" y="4610100"/>
            <a:ext cx="9525000" cy="1037166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Wooden spoon in a bowl of risotto"/>
          <p:cNvSpPr/>
          <p:nvPr>
            <p:ph type="pic" sz="half" idx="22"/>
          </p:nvPr>
        </p:nvSpPr>
        <p:spPr>
          <a:xfrm>
            <a:off x="13030200" y="630755"/>
            <a:ext cx="10820400" cy="7213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Close-up of pasta with pesto sauce in a white bowl"/>
          <p:cNvSpPr/>
          <p:nvPr>
            <p:ph type="pic" idx="23"/>
          </p:nvPr>
        </p:nvSpPr>
        <p:spPr>
          <a:xfrm>
            <a:off x="1206500" y="-1955800"/>
            <a:ext cx="12065000" cy="18135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774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4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87600" y="5976342"/>
            <a:ext cx="19621500" cy="10160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ClrTx/>
              <a:buSzTx/>
              <a:buNone/>
              <a:defRPr sz="5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Wooden spoon in a bowl of risotto"/>
          <p:cNvSpPr/>
          <p:nvPr>
            <p:ph type="pic" idx="21"/>
          </p:nvPr>
        </p:nvSpPr>
        <p:spPr>
          <a:xfrm>
            <a:off x="-401356" y="-466091"/>
            <a:ext cx="24858146" cy="16572100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oden spoon in a bowl of risotto"/>
          <p:cNvSpPr/>
          <p:nvPr>
            <p:ph type="pic" idx="21"/>
          </p:nvPr>
        </p:nvSpPr>
        <p:spPr>
          <a:xfrm>
            <a:off x="2559736" y="-1609527"/>
            <a:ext cx="18834099" cy="1255607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070100" y="8788400"/>
            <a:ext cx="20243800" cy="196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070100" y="10744200"/>
            <a:ext cx="202438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2070100" y="4356100"/>
            <a:ext cx="20243800" cy="5003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ose-up of a wooden spoon in a bowl of risotto"/>
          <p:cNvSpPr/>
          <p:nvPr>
            <p:ph type="pic" idx="21"/>
          </p:nvPr>
        </p:nvSpPr>
        <p:spPr>
          <a:xfrm>
            <a:off x="8592578" y="822007"/>
            <a:ext cx="18666243" cy="1244415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778000" y="1104900"/>
            <a:ext cx="10223500" cy="5359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778000" y="6731000"/>
            <a:ext cx="10223500" cy="535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2070100" y="4254500"/>
            <a:ext cx="202438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lose-up of pasta with pesto sauce in a white bowl"/>
          <p:cNvSpPr/>
          <p:nvPr>
            <p:ph type="pic" idx="21"/>
          </p:nvPr>
        </p:nvSpPr>
        <p:spPr>
          <a:xfrm>
            <a:off x="12934950" y="2257124"/>
            <a:ext cx="9525000" cy="1431758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2070100" y="4254500"/>
            <a:ext cx="10007600" cy="80391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buBlip>
                <a:blip r:embed="rId2"/>
              </a:buBlip>
            </a:lvl1pPr>
            <a:lvl2pPr>
              <a:spcBef>
                <a:spcPts val="3900"/>
              </a:spcBef>
              <a:buBlip>
                <a:blip r:embed="rId2"/>
              </a:buBlip>
            </a:lvl2pPr>
            <a:lvl3pPr>
              <a:spcBef>
                <a:spcPts val="3900"/>
              </a:spcBef>
              <a:buBlip>
                <a:blip r:embed="rId2"/>
              </a:buBlip>
            </a:lvl3pPr>
            <a:lvl4pPr>
              <a:spcBef>
                <a:spcPts val="3900"/>
              </a:spcBef>
              <a:buBlip>
                <a:blip r:embed="rId2"/>
              </a:buBlip>
            </a:lvl4pPr>
            <a:lvl5pPr>
              <a:spcBef>
                <a:spcPts val="3900"/>
              </a:spcBef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2070100" y="4254500"/>
            <a:ext cx="10007600" cy="80391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buBlip>
                <a:blip r:embed="rId2"/>
              </a:buBlip>
            </a:lvl1pPr>
            <a:lvl2pPr>
              <a:spcBef>
                <a:spcPts val="3900"/>
              </a:spcBef>
              <a:buBlip>
                <a:blip r:embed="rId2"/>
              </a:buBlip>
            </a:lvl2pPr>
            <a:lvl3pPr>
              <a:spcBef>
                <a:spcPts val="3900"/>
              </a:spcBef>
              <a:buBlip>
                <a:blip r:embed="rId2"/>
              </a:buBlip>
            </a:lvl3pPr>
            <a:lvl4pPr>
              <a:spcBef>
                <a:spcPts val="3900"/>
              </a:spcBef>
              <a:buBlip>
                <a:blip r:embed="rId2"/>
              </a:buBlip>
            </a:lvl4pPr>
            <a:lvl5pPr>
              <a:spcBef>
                <a:spcPts val="3900"/>
              </a:spcBef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2070100" y="4254500"/>
            <a:ext cx="10007600" cy="80391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buBlip>
                <a:blip r:embed="rId2"/>
              </a:buBlip>
            </a:lvl1pPr>
            <a:lvl2pPr>
              <a:spcBef>
                <a:spcPts val="3900"/>
              </a:spcBef>
              <a:buBlip>
                <a:blip r:embed="rId2"/>
              </a:buBlip>
            </a:lvl2pPr>
            <a:lvl3pPr>
              <a:spcBef>
                <a:spcPts val="3900"/>
              </a:spcBef>
              <a:buBlip>
                <a:blip r:embed="rId2"/>
              </a:buBlip>
            </a:lvl3pPr>
            <a:lvl4pPr>
              <a:spcBef>
                <a:spcPts val="3900"/>
              </a:spcBef>
              <a:buBlip>
                <a:blip r:embed="rId2"/>
              </a:buBlip>
            </a:lvl4pPr>
            <a:lvl5pPr>
              <a:spcBef>
                <a:spcPts val="3900"/>
              </a:spcBef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2070100" y="1320800"/>
            <a:ext cx="20243800" cy="1107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2070100" y="800100"/>
            <a:ext cx="20243800" cy="332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5253" y="13228625"/>
            <a:ext cx="453238" cy="48737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spcBef>
                <a:spcPts val="0"/>
              </a:spcBef>
              <a:defRPr b="1" sz="2400">
                <a:solidFill>
                  <a:srgbClr val="51573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0600" u="none">
          <a:solidFill>
            <a:srgbClr val="85604A"/>
          </a:solidFill>
          <a:uFillTx/>
          <a:latin typeface="+mn-lt"/>
          <a:ea typeface="+mn-ea"/>
          <a:cs typeface="+mn-cs"/>
          <a:sym typeface="Didot"/>
        </a:defRPr>
      </a:lvl9pPr>
    </p:titleStyle>
    <p:bodyStyle>
      <a:lvl1pPr marL="571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1pPr>
      <a:lvl2pPr marL="1143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2pPr>
      <a:lvl3pPr marL="1714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3pPr>
      <a:lvl4pPr marL="2286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4pPr>
      <a:lvl5pPr marL="2857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5pPr>
      <a:lvl6pPr marL="3429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6pPr>
      <a:lvl7pPr marL="4000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7pPr>
      <a:lvl8pPr marL="45720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8pPr>
      <a:lvl9pPr marL="5143500" marR="0" indent="-571500" algn="l" defTabSz="825500" rtl="0" latinLnBrk="0">
        <a:lnSpc>
          <a:spcPct val="100000"/>
        </a:lnSpc>
        <a:spcBef>
          <a:spcPts val="45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5000" u="none">
          <a:solidFill>
            <a:srgbClr val="625B48"/>
          </a:solidFill>
          <a:uFillTx/>
          <a:latin typeface="+mn-lt"/>
          <a:ea typeface="+mn-ea"/>
          <a:cs typeface="+mn-cs"/>
          <a:sym typeface="Dido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Med Missionary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Med Missionary</a:t>
            </a:r>
          </a:p>
        </p:txBody>
      </p:sp>
      <p:sp>
        <p:nvSpPr>
          <p:cNvPr id="138" name="Pastor Jonathan Belew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Pastor Jonathan Belew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Wooden spoon in a bowl of risotto" descr="Wooden spoon in a bowl of risotto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617497" y="654050"/>
            <a:ext cx="18110201" cy="7861300"/>
          </a:xfrm>
          <a:prstGeom prst="rect">
            <a:avLst/>
          </a:prstGeom>
        </p:spPr>
      </p:pic>
      <p:sp>
        <p:nvSpPr>
          <p:cNvPr id="141" name="Daniel 1"/>
          <p:cNvSpPr txBox="1"/>
          <p:nvPr>
            <p:ph type="title"/>
          </p:nvPr>
        </p:nvSpPr>
        <p:spPr>
          <a:xfrm>
            <a:off x="2070100" y="10110554"/>
            <a:ext cx="20243800" cy="1968501"/>
          </a:xfrm>
          <a:prstGeom prst="rect">
            <a:avLst/>
          </a:prstGeom>
        </p:spPr>
        <p:txBody>
          <a:bodyPr/>
          <a:lstStyle/>
          <a:p>
            <a:pPr/>
            <a:r>
              <a:t>Daniel 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No ano terceiro do reinado de Jeoaquim, rei de Judá, veio Nabucodonosor, rei da Babilônia, a Jerusalém e a sitiou.  E o Senhor entregou nas suas mãos a Jeoaquim, rei de Judá, e uma parte dos utensílios da Casa de Deus, e ele os levou para a terra de Sina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sz="62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No ano terceiro do reinado de Jeoaquim, rei de Judá, veio Nabucodonosor, rei da Babilônia, a Jerusalém e a sitiou. </a:t>
            </a:r>
            <a:br>
              <a:rPr b="1"/>
            </a:br>
            <a:r>
              <a:rPr b="1"/>
              <a:t>E o Senhor entregou nas suas mãos a Jeoaquim, rei de Judá, e uma parte dos utensílios da Casa de Deus, e ele os levou para a terra de Sinar, para a casa do seu deus, e pôs os utensílios na casa do tesouro do seu deus.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Close-up of pasta with pesto sauce in a white bowl" descr="Close-up of pasta with pesto sauce in a white bowl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055600" y="4279900"/>
            <a:ext cx="9309100" cy="7988300"/>
          </a:xfrm>
          <a:prstGeom prst="rect">
            <a:avLst/>
          </a:prstGeom>
        </p:spPr>
      </p:pic>
      <p:sp>
        <p:nvSpPr>
          <p:cNvPr id="146" name="Mudar a Cultur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Mudar a Cultura</a:t>
            </a:r>
          </a:p>
        </p:txBody>
      </p:sp>
      <p:sp>
        <p:nvSpPr>
          <p:cNvPr id="147" name="7 E o chefe dos eunucos lhes pôs outros nomes, a saber: a Daniel pôs o de Beltessazar, e a Hananias, o de Sadraque, e a Misael, o de Mesaque, e a Azarias, o de Abede-Nego."/>
          <p:cNvSpPr txBox="1"/>
          <p:nvPr/>
        </p:nvSpPr>
        <p:spPr>
          <a:xfrm>
            <a:off x="2475015" y="4571029"/>
            <a:ext cx="8744572" cy="6682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spcBef>
                <a:spcPts val="0"/>
              </a:spcBef>
              <a:defRPr b="1" sz="56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b="1"/>
              <a:t>7 E o chefe dos eunucos lhes pôs outros nomes, a saber: a Daniel pôs o de Beltessazar, e a Hananias, o de Sadraque, e a Misael, o de Mesaque, e a Azarias, o de Abede-Nego.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Wooden spoon in a bowl of risotto" descr="Wooden spoon in a bowl of risotto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136900" y="698500"/>
            <a:ext cx="18110200" cy="7861300"/>
          </a:xfrm>
          <a:prstGeom prst="rect">
            <a:avLst/>
          </a:prstGeom>
        </p:spPr>
      </p:pic>
      <p:sp>
        <p:nvSpPr>
          <p:cNvPr id="150" name="5 E o rei lhes determinou a ração de cada dia, da porção do manjar do rei e do vinho que ele bebia, e que assim fossem criados por três anos, para que no fim deles pudessem estar diante do rei."/>
          <p:cNvSpPr txBox="1"/>
          <p:nvPr>
            <p:ph type="title"/>
          </p:nvPr>
        </p:nvSpPr>
        <p:spPr>
          <a:xfrm>
            <a:off x="2070100" y="8669035"/>
            <a:ext cx="20243800" cy="4205692"/>
          </a:xfrm>
          <a:prstGeom prst="rect">
            <a:avLst/>
          </a:prstGeom>
        </p:spPr>
        <p:txBody>
          <a:bodyPr/>
          <a:lstStyle>
            <a:lvl1pPr algn="l" defTabSz="457200">
              <a:defRPr b="1" sz="598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b="1"/>
              <a:t>5 E o rei lhes determinou a ração de cada dia, da porção do manjar do rei e do vinho que ele bebia, e que assim fossem criados por três anos, para que no fim deles pudessem estar diante do rei.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Close-up of a wooden spoon in a bowl of risotto" descr="Close-up of a wooden spoon in a bowl of risotto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82600" y="977900"/>
            <a:ext cx="9499600" cy="11455400"/>
          </a:xfrm>
          <a:prstGeom prst="rect">
            <a:avLst/>
          </a:prstGeom>
        </p:spPr>
      </p:pic>
      <p:sp>
        <p:nvSpPr>
          <p:cNvPr id="153" name="Daniel 1:8"/>
          <p:cNvSpPr txBox="1"/>
          <p:nvPr>
            <p:ph type="title"/>
          </p:nvPr>
        </p:nvSpPr>
        <p:spPr>
          <a:xfrm>
            <a:off x="1778000" y="-2815764"/>
            <a:ext cx="10223500" cy="5359401"/>
          </a:xfrm>
          <a:prstGeom prst="rect">
            <a:avLst/>
          </a:prstGeom>
        </p:spPr>
        <p:txBody>
          <a:bodyPr/>
          <a:lstStyle/>
          <a:p>
            <a:pPr/>
            <a:r>
              <a:t>Daniel 1:8</a:t>
            </a:r>
          </a:p>
        </p:txBody>
      </p:sp>
      <p:sp>
        <p:nvSpPr>
          <p:cNvPr id="154" name="E Daniel assentou no seu coração não se contaminar com a porção do manjar do rei, nem com o vinho que ele bebia; portanto, pediu ao chefe dos eunucos que lhe concedesse não se contaminar."/>
          <p:cNvSpPr txBox="1"/>
          <p:nvPr>
            <p:ph type="body" sz="half" idx="1"/>
          </p:nvPr>
        </p:nvSpPr>
        <p:spPr>
          <a:xfrm>
            <a:off x="1778000" y="2994089"/>
            <a:ext cx="10223500" cy="9096311"/>
          </a:xfrm>
          <a:prstGeom prst="rect">
            <a:avLst/>
          </a:prstGeom>
        </p:spPr>
        <p:txBody>
          <a:bodyPr/>
          <a:lstStyle/>
          <a:p>
            <a:pPr defTabSz="586104">
              <a:defRPr sz="3478"/>
            </a:pPr>
            <a:r>
              <a:rPr>
                <a:solidFill>
                  <a:srgbClr val="941100"/>
                </a:solidFill>
              </a:rPr>
              <a:t> E Daniel assentou no seu coração não se contaminar com a porção do manjar do rei, nem com o vinho que ele bebia; portanto, pediu ao chefe dos eunucos que lhe concedesse não se contaminar.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Wooden spoon in a bowl of risotto" descr="Wooden spoon in a bowl of risotto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136900" y="698500"/>
            <a:ext cx="18110200" cy="7861300"/>
          </a:xfrm>
          <a:prstGeom prst="rect">
            <a:avLst/>
          </a:prstGeom>
        </p:spPr>
      </p:pic>
      <p:sp>
        <p:nvSpPr>
          <p:cNvPr id="157" name="12 Experimenta, peço-te, os teus servos dez dias, fazendo que se nos dêem legumes a comer e água a beber."/>
          <p:cNvSpPr txBox="1"/>
          <p:nvPr>
            <p:ph type="title"/>
          </p:nvPr>
        </p:nvSpPr>
        <p:spPr>
          <a:xfrm>
            <a:off x="2070100" y="8788400"/>
            <a:ext cx="20243800" cy="4489657"/>
          </a:xfrm>
          <a:prstGeom prst="rect">
            <a:avLst/>
          </a:prstGeom>
        </p:spPr>
        <p:txBody>
          <a:bodyPr/>
          <a:lstStyle>
            <a:lvl1pPr algn="l" defTabSz="457200">
              <a:defRPr b="1" sz="73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0"/>
            </a:pPr>
            <a:r>
              <a:rPr b="1"/>
              <a:t>12 Experimenta, peço-te, os teus servos dez dias, fazendo que se nos dêem legumes a comer e água a beber.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Close-up of a wooden spoon in a bowl of risotto" descr="Close-up of a wooden spoon in a bowl of risotto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182600" y="977900"/>
            <a:ext cx="9499600" cy="11455400"/>
          </a:xfrm>
          <a:prstGeom prst="rect">
            <a:avLst/>
          </a:prstGeom>
        </p:spPr>
      </p:pic>
      <p:sp>
        <p:nvSpPr>
          <p:cNvPr id="160" name="13 Então, se veja diante de ti a nossa aparência e a aparência dos jovens que comem a porção do manjar do rei, e, conforme vires, te hajas com os teus servos."/>
          <p:cNvSpPr txBox="1"/>
          <p:nvPr>
            <p:ph type="title"/>
          </p:nvPr>
        </p:nvSpPr>
        <p:spPr>
          <a:xfrm>
            <a:off x="1778000" y="1104900"/>
            <a:ext cx="10223500" cy="11378052"/>
          </a:xfrm>
          <a:prstGeom prst="rect">
            <a:avLst/>
          </a:prstGeom>
        </p:spPr>
        <p:txBody>
          <a:bodyPr/>
          <a:lstStyle/>
          <a:p>
            <a:pPr algn="l" defTabSz="457200">
              <a:defRPr sz="81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</a:t>
            </a:r>
            <a:r>
              <a:rPr b="1"/>
              <a:t>3 Então, se veja diante de ti a nossa aparência e a aparência dos jovens que comem a porção do manjar do rei, e, conforme vires, te hajas com os teus servos.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19 E o rei falou com eles; e entre todos eles não foram achados outros tais como Daniel, Hananias, Misael e Azarias; por isso, permaneceram diante do rei.  20 E em toda matéria de sabedoria e de inteligência, sobre que o rei lhes fez perguntas, os achou "/>
          <p:cNvSpPr txBox="1"/>
          <p:nvPr>
            <p:ph type="title"/>
          </p:nvPr>
        </p:nvSpPr>
        <p:spPr>
          <a:xfrm>
            <a:off x="2070100" y="800100"/>
            <a:ext cx="20243800" cy="11939048"/>
          </a:xfrm>
          <a:prstGeom prst="rect">
            <a:avLst/>
          </a:prstGeom>
        </p:spPr>
        <p:txBody>
          <a:bodyPr/>
          <a:lstStyle/>
          <a:p>
            <a:pPr algn="l" defTabSz="457200">
              <a:defRPr b="1" sz="71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 E o rei falou com eles; e entre todos eles não foram achados outros tais como Daniel, Hananias, Misael e Azarias; por isso, permaneceram diante do rei. </a:t>
            </a:r>
            <a:br/>
            <a:r>
              <a:t>20 E em toda matéria de sabedoria e de inteligência, sobre que o rei lhes fez perguntas, os achou dez vezes mais doutos do que todos os magos ou astrólogos que havia em todo o seu reino.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450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450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