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notesMasterIdLst>
    <p:notesMasterId r:id="rId31"/>
  </p:notesMasterIdLst>
  <p:sldIdLst>
    <p:sldId id="273" r:id="rId2"/>
    <p:sldId id="281" r:id="rId3"/>
    <p:sldId id="341" r:id="rId4"/>
    <p:sldId id="345" r:id="rId5"/>
    <p:sldId id="324" r:id="rId6"/>
    <p:sldId id="325" r:id="rId7"/>
    <p:sldId id="287" r:id="rId8"/>
    <p:sldId id="342" r:id="rId9"/>
    <p:sldId id="326" r:id="rId10"/>
    <p:sldId id="331" r:id="rId11"/>
    <p:sldId id="322" r:id="rId12"/>
    <p:sldId id="343" r:id="rId13"/>
    <p:sldId id="323" r:id="rId14"/>
    <p:sldId id="297" r:id="rId15"/>
    <p:sldId id="344" r:id="rId16"/>
    <p:sldId id="332" r:id="rId17"/>
    <p:sldId id="334" r:id="rId18"/>
    <p:sldId id="302" r:id="rId19"/>
    <p:sldId id="346" r:id="rId20"/>
    <p:sldId id="336" r:id="rId21"/>
    <p:sldId id="335" r:id="rId22"/>
    <p:sldId id="306" r:id="rId23"/>
    <p:sldId id="347" r:id="rId24"/>
    <p:sldId id="337" r:id="rId25"/>
    <p:sldId id="339" r:id="rId26"/>
    <p:sldId id="311" r:id="rId27"/>
    <p:sldId id="348" r:id="rId28"/>
    <p:sldId id="340" r:id="rId29"/>
    <p:sldId id="34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21EDD0F-4719-7F4D-A218-49489EDD011B}">
          <p14:sldIdLst>
            <p14:sldId id="273"/>
          </p14:sldIdLst>
        </p14:section>
        <p14:section name="Treatment Room Hydrotherapy" id="{61F13CA3-A878-EB4D-8E67-CAECABC26A02}">
          <p14:sldIdLst>
            <p14:sldId id="281"/>
            <p14:sldId id="341"/>
            <p14:sldId id="345"/>
            <p14:sldId id="324"/>
            <p14:sldId id="325"/>
            <p14:sldId id="287"/>
            <p14:sldId id="342"/>
            <p14:sldId id="326"/>
            <p14:sldId id="331"/>
            <p14:sldId id="322"/>
            <p14:sldId id="343"/>
            <p14:sldId id="323"/>
            <p14:sldId id="297"/>
            <p14:sldId id="344"/>
            <p14:sldId id="332"/>
            <p14:sldId id="334"/>
          </p14:sldIdLst>
        </p14:section>
        <p14:section name="Poultices" id="{BE867785-D124-0D44-B24E-1E10249B841C}">
          <p14:sldIdLst>
            <p14:sldId id="302"/>
            <p14:sldId id="346"/>
            <p14:sldId id="336"/>
            <p14:sldId id="335"/>
            <p14:sldId id="306"/>
            <p14:sldId id="347"/>
            <p14:sldId id="337"/>
            <p14:sldId id="339"/>
            <p14:sldId id="311"/>
            <p14:sldId id="348"/>
            <p14:sldId id="340"/>
            <p14:sldId id="34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823"/>
  </p:normalViewPr>
  <p:slideViewPr>
    <p:cSldViewPr snapToGrid="0">
      <p:cViewPr varScale="1">
        <p:scale>
          <a:sx n="93" d="100"/>
          <a:sy n="93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23275D-1DA4-4461-ABEF-B99765FFC8E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23B89FF-B7D2-45D8-80BE-FF66AB123402}">
      <dgm:prSet/>
      <dgm:spPr/>
      <dgm:t>
        <a:bodyPr/>
        <a:lstStyle/>
        <a:p>
          <a:r>
            <a:rPr lang="en-US" dirty="0"/>
            <a:t>Place legs (below knees) in hot  water as tolerated, cover with a towel</a:t>
          </a:r>
        </a:p>
      </dgm:t>
    </dgm:pt>
    <dgm:pt modelId="{34C44114-D4EA-462B-A530-7844BCD65597}" type="parTrans" cxnId="{95E404C3-911C-4B1F-8C64-2AF596C15699}">
      <dgm:prSet/>
      <dgm:spPr/>
      <dgm:t>
        <a:bodyPr/>
        <a:lstStyle/>
        <a:p>
          <a:endParaRPr lang="en-US"/>
        </a:p>
      </dgm:t>
    </dgm:pt>
    <dgm:pt modelId="{EFA9BAFE-921C-464B-8823-5E7588C8E3F8}" type="sibTrans" cxnId="{95E404C3-911C-4B1F-8C64-2AF596C15699}">
      <dgm:prSet/>
      <dgm:spPr/>
      <dgm:t>
        <a:bodyPr/>
        <a:lstStyle/>
        <a:p>
          <a:endParaRPr lang="en-US"/>
        </a:p>
      </dgm:t>
    </dgm:pt>
    <dgm:pt modelId="{A85A4F3F-99CC-4130-A58A-5B7786878CBF}">
      <dgm:prSet/>
      <dgm:spPr/>
      <dgm:t>
        <a:bodyPr/>
        <a:lstStyle/>
        <a:p>
          <a:r>
            <a:rPr lang="en-US" dirty="0"/>
            <a:t>Keep head cool with a cool  towel, until pain is gone (15-20 minutes)</a:t>
          </a:r>
        </a:p>
      </dgm:t>
    </dgm:pt>
    <dgm:pt modelId="{B2375533-A2AC-41FA-AB97-721D5F22D6BC}" type="parTrans" cxnId="{831ACD21-EBB6-462F-AD51-53771297D975}">
      <dgm:prSet/>
      <dgm:spPr/>
      <dgm:t>
        <a:bodyPr/>
        <a:lstStyle/>
        <a:p>
          <a:endParaRPr lang="en-US"/>
        </a:p>
      </dgm:t>
    </dgm:pt>
    <dgm:pt modelId="{D6580F5F-E571-4BC2-8ADE-8BE635BE8D59}" type="sibTrans" cxnId="{831ACD21-EBB6-462F-AD51-53771297D975}">
      <dgm:prSet/>
      <dgm:spPr/>
      <dgm:t>
        <a:bodyPr/>
        <a:lstStyle/>
        <a:p>
          <a:endParaRPr lang="en-US"/>
        </a:p>
      </dgm:t>
    </dgm:pt>
    <dgm:pt modelId="{DD792445-A8BA-1C49-A882-CFA38038860C}">
      <dgm:prSet/>
      <dgm:spPr/>
      <dgm:t>
        <a:bodyPr/>
        <a:lstStyle/>
        <a:p>
          <a:r>
            <a:rPr lang="en-US" dirty="0"/>
            <a:t>Perform 1-2xday</a:t>
          </a:r>
        </a:p>
      </dgm:t>
    </dgm:pt>
    <dgm:pt modelId="{AC22E693-7E81-B74D-AD13-098E67289A22}" type="parTrans" cxnId="{52B4B7E0-4960-0A45-8993-B6D73A5049FC}">
      <dgm:prSet/>
      <dgm:spPr/>
      <dgm:t>
        <a:bodyPr/>
        <a:lstStyle/>
        <a:p>
          <a:endParaRPr lang="en-US"/>
        </a:p>
      </dgm:t>
    </dgm:pt>
    <dgm:pt modelId="{2C0DD3E2-BE8C-F047-96D7-27686E536FB0}" type="sibTrans" cxnId="{52B4B7E0-4960-0A45-8993-B6D73A5049FC}">
      <dgm:prSet/>
      <dgm:spPr/>
      <dgm:t>
        <a:bodyPr/>
        <a:lstStyle/>
        <a:p>
          <a:endParaRPr lang="en-US"/>
        </a:p>
      </dgm:t>
    </dgm:pt>
    <dgm:pt modelId="{43138003-E6F2-224A-BF14-558C57699BCF}" type="pres">
      <dgm:prSet presAssocID="{D223275D-1DA4-4461-ABEF-B99765FFC8EF}" presName="linear" presStyleCnt="0">
        <dgm:presLayoutVars>
          <dgm:animLvl val="lvl"/>
          <dgm:resizeHandles val="exact"/>
        </dgm:presLayoutVars>
      </dgm:prSet>
      <dgm:spPr/>
    </dgm:pt>
    <dgm:pt modelId="{730FFB1D-D094-E04B-A056-0749E0AA124C}" type="pres">
      <dgm:prSet presAssocID="{523B89FF-B7D2-45D8-80BE-FF66AB12340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1225F3F-EC12-7149-9ED2-DA719FDE5416}" type="pres">
      <dgm:prSet presAssocID="{EFA9BAFE-921C-464B-8823-5E7588C8E3F8}" presName="spacer" presStyleCnt="0"/>
      <dgm:spPr/>
    </dgm:pt>
    <dgm:pt modelId="{A194557D-0E2A-5C46-A0FB-FF893D3FF92D}" type="pres">
      <dgm:prSet presAssocID="{A85A4F3F-99CC-4130-A58A-5B7786878CB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4A8D448-0D72-9F43-9511-FC328325EF46}" type="pres">
      <dgm:prSet presAssocID="{D6580F5F-E571-4BC2-8ADE-8BE635BE8D59}" presName="spacer" presStyleCnt="0"/>
      <dgm:spPr/>
    </dgm:pt>
    <dgm:pt modelId="{D27E85C5-8990-1049-A7F9-914E51769F38}" type="pres">
      <dgm:prSet presAssocID="{DD792445-A8BA-1C49-A882-CFA38038860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801880B-3A06-C344-9EEB-C3C90C001896}" type="presOf" srcId="{D223275D-1DA4-4461-ABEF-B99765FFC8EF}" destId="{43138003-E6F2-224A-BF14-558C57699BCF}" srcOrd="0" destOrd="0" presId="urn:microsoft.com/office/officeart/2005/8/layout/vList2"/>
    <dgm:cxn modelId="{1132BA17-22B7-3F49-9F82-63EDE42347B9}" type="presOf" srcId="{DD792445-A8BA-1C49-A882-CFA38038860C}" destId="{D27E85C5-8990-1049-A7F9-914E51769F38}" srcOrd="0" destOrd="0" presId="urn:microsoft.com/office/officeart/2005/8/layout/vList2"/>
    <dgm:cxn modelId="{831ACD21-EBB6-462F-AD51-53771297D975}" srcId="{D223275D-1DA4-4461-ABEF-B99765FFC8EF}" destId="{A85A4F3F-99CC-4130-A58A-5B7786878CBF}" srcOrd="1" destOrd="0" parTransId="{B2375533-A2AC-41FA-AB97-721D5F22D6BC}" sibTransId="{D6580F5F-E571-4BC2-8ADE-8BE635BE8D59}"/>
    <dgm:cxn modelId="{45EE8150-E660-6645-AB58-01B5D71FBFFA}" type="presOf" srcId="{523B89FF-B7D2-45D8-80BE-FF66AB123402}" destId="{730FFB1D-D094-E04B-A056-0749E0AA124C}" srcOrd="0" destOrd="0" presId="urn:microsoft.com/office/officeart/2005/8/layout/vList2"/>
    <dgm:cxn modelId="{9432677B-6BA9-8042-8E7A-5E66554D005E}" type="presOf" srcId="{A85A4F3F-99CC-4130-A58A-5B7786878CBF}" destId="{A194557D-0E2A-5C46-A0FB-FF893D3FF92D}" srcOrd="0" destOrd="0" presId="urn:microsoft.com/office/officeart/2005/8/layout/vList2"/>
    <dgm:cxn modelId="{95E404C3-911C-4B1F-8C64-2AF596C15699}" srcId="{D223275D-1DA4-4461-ABEF-B99765FFC8EF}" destId="{523B89FF-B7D2-45D8-80BE-FF66AB123402}" srcOrd="0" destOrd="0" parTransId="{34C44114-D4EA-462B-A530-7844BCD65597}" sibTransId="{EFA9BAFE-921C-464B-8823-5E7588C8E3F8}"/>
    <dgm:cxn modelId="{52B4B7E0-4960-0A45-8993-B6D73A5049FC}" srcId="{D223275D-1DA4-4461-ABEF-B99765FFC8EF}" destId="{DD792445-A8BA-1C49-A882-CFA38038860C}" srcOrd="2" destOrd="0" parTransId="{AC22E693-7E81-B74D-AD13-098E67289A22}" sibTransId="{2C0DD3E2-BE8C-F047-96D7-27686E536FB0}"/>
    <dgm:cxn modelId="{13D36C50-D59A-F240-B5CF-8060EAA8025A}" type="presParOf" srcId="{43138003-E6F2-224A-BF14-558C57699BCF}" destId="{730FFB1D-D094-E04B-A056-0749E0AA124C}" srcOrd="0" destOrd="0" presId="urn:microsoft.com/office/officeart/2005/8/layout/vList2"/>
    <dgm:cxn modelId="{5A965AE1-19DE-6C4C-9B9F-2EBD2E13BC5E}" type="presParOf" srcId="{43138003-E6F2-224A-BF14-558C57699BCF}" destId="{A1225F3F-EC12-7149-9ED2-DA719FDE5416}" srcOrd="1" destOrd="0" presId="urn:microsoft.com/office/officeart/2005/8/layout/vList2"/>
    <dgm:cxn modelId="{DA093B73-F5FC-034A-9DF0-5A0D56AAC887}" type="presParOf" srcId="{43138003-E6F2-224A-BF14-558C57699BCF}" destId="{A194557D-0E2A-5C46-A0FB-FF893D3FF92D}" srcOrd="2" destOrd="0" presId="urn:microsoft.com/office/officeart/2005/8/layout/vList2"/>
    <dgm:cxn modelId="{716A38A4-120E-2642-A287-DC79C1961976}" type="presParOf" srcId="{43138003-E6F2-224A-BF14-558C57699BCF}" destId="{34A8D448-0D72-9F43-9511-FC328325EF46}" srcOrd="3" destOrd="0" presId="urn:microsoft.com/office/officeart/2005/8/layout/vList2"/>
    <dgm:cxn modelId="{6A816687-A0D4-7B4E-8487-4D869B18B9D1}" type="presParOf" srcId="{43138003-E6F2-224A-BF14-558C57699BCF}" destId="{D27E85C5-8990-1049-A7F9-914E51769F3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23275D-1DA4-4461-ABEF-B99765FFC8E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23B89FF-B7D2-45D8-80BE-FF66AB123402}">
      <dgm:prSet/>
      <dgm:spPr/>
      <dgm:t>
        <a:bodyPr/>
        <a:lstStyle/>
        <a:p>
          <a:r>
            <a:rPr lang="en-US" dirty="0"/>
            <a:t>Apply hot towels over painful back area.  Switch towels often, until pain Is gone (15-20 minutes)</a:t>
          </a:r>
        </a:p>
        <a:p>
          <a:r>
            <a:rPr lang="en-US" dirty="0"/>
            <a:t>End with cool friction using a towel.</a:t>
          </a:r>
        </a:p>
      </dgm:t>
    </dgm:pt>
    <dgm:pt modelId="{34C44114-D4EA-462B-A530-7844BCD65597}" type="parTrans" cxnId="{95E404C3-911C-4B1F-8C64-2AF596C15699}">
      <dgm:prSet/>
      <dgm:spPr/>
      <dgm:t>
        <a:bodyPr/>
        <a:lstStyle/>
        <a:p>
          <a:endParaRPr lang="en-US"/>
        </a:p>
      </dgm:t>
    </dgm:pt>
    <dgm:pt modelId="{EFA9BAFE-921C-464B-8823-5E7588C8E3F8}" type="sibTrans" cxnId="{95E404C3-911C-4B1F-8C64-2AF596C15699}">
      <dgm:prSet/>
      <dgm:spPr/>
      <dgm:t>
        <a:bodyPr/>
        <a:lstStyle/>
        <a:p>
          <a:endParaRPr lang="en-US"/>
        </a:p>
      </dgm:t>
    </dgm:pt>
    <dgm:pt modelId="{A85A4F3F-99CC-4130-A58A-5B7786878CBF}">
      <dgm:prSet/>
      <dgm:spPr/>
      <dgm:t>
        <a:bodyPr/>
        <a:lstStyle/>
        <a:p>
          <a:r>
            <a:rPr lang="en-US" dirty="0"/>
            <a:t>Apply ginger poultice over the painful area and keep it throughout  the night</a:t>
          </a:r>
        </a:p>
      </dgm:t>
    </dgm:pt>
    <dgm:pt modelId="{B2375533-A2AC-41FA-AB97-721D5F22D6BC}" type="parTrans" cxnId="{831ACD21-EBB6-462F-AD51-53771297D975}">
      <dgm:prSet/>
      <dgm:spPr/>
      <dgm:t>
        <a:bodyPr/>
        <a:lstStyle/>
        <a:p>
          <a:endParaRPr lang="en-US"/>
        </a:p>
      </dgm:t>
    </dgm:pt>
    <dgm:pt modelId="{D6580F5F-E571-4BC2-8ADE-8BE635BE8D59}" type="sibTrans" cxnId="{831ACD21-EBB6-462F-AD51-53771297D975}">
      <dgm:prSet/>
      <dgm:spPr/>
      <dgm:t>
        <a:bodyPr/>
        <a:lstStyle/>
        <a:p>
          <a:endParaRPr lang="en-US"/>
        </a:p>
      </dgm:t>
    </dgm:pt>
    <dgm:pt modelId="{67AC2045-DCB7-464F-8A01-737110278E8D}" type="pres">
      <dgm:prSet presAssocID="{D223275D-1DA4-4461-ABEF-B99765FFC8EF}" presName="linear" presStyleCnt="0">
        <dgm:presLayoutVars>
          <dgm:animLvl val="lvl"/>
          <dgm:resizeHandles val="exact"/>
        </dgm:presLayoutVars>
      </dgm:prSet>
      <dgm:spPr/>
    </dgm:pt>
    <dgm:pt modelId="{7F800D91-23AB-7A4D-A7B0-9DEECD836719}" type="pres">
      <dgm:prSet presAssocID="{523B89FF-B7D2-45D8-80BE-FF66AB12340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A137819-E65F-334A-B36F-B1301D1D2F46}" type="pres">
      <dgm:prSet presAssocID="{EFA9BAFE-921C-464B-8823-5E7588C8E3F8}" presName="spacer" presStyleCnt="0"/>
      <dgm:spPr/>
    </dgm:pt>
    <dgm:pt modelId="{A87D3DB2-F33B-4844-BDB5-1143A2453048}" type="pres">
      <dgm:prSet presAssocID="{A85A4F3F-99CC-4130-A58A-5B7786878CB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31ACD21-EBB6-462F-AD51-53771297D975}" srcId="{D223275D-1DA4-4461-ABEF-B99765FFC8EF}" destId="{A85A4F3F-99CC-4130-A58A-5B7786878CBF}" srcOrd="1" destOrd="0" parTransId="{B2375533-A2AC-41FA-AB97-721D5F22D6BC}" sibTransId="{D6580F5F-E571-4BC2-8ADE-8BE635BE8D59}"/>
    <dgm:cxn modelId="{596AFC24-F1FE-FA47-A5C3-FD8504024F50}" type="presOf" srcId="{A85A4F3F-99CC-4130-A58A-5B7786878CBF}" destId="{A87D3DB2-F33B-4844-BDB5-1143A2453048}" srcOrd="0" destOrd="0" presId="urn:microsoft.com/office/officeart/2005/8/layout/vList2"/>
    <dgm:cxn modelId="{63B49756-B3B3-F746-8669-20C8634B4D89}" type="presOf" srcId="{D223275D-1DA4-4461-ABEF-B99765FFC8EF}" destId="{67AC2045-DCB7-464F-8A01-737110278E8D}" srcOrd="0" destOrd="0" presId="urn:microsoft.com/office/officeart/2005/8/layout/vList2"/>
    <dgm:cxn modelId="{0146748C-2DF6-5D46-90A7-CF47C6649D8F}" type="presOf" srcId="{523B89FF-B7D2-45D8-80BE-FF66AB123402}" destId="{7F800D91-23AB-7A4D-A7B0-9DEECD836719}" srcOrd="0" destOrd="0" presId="urn:microsoft.com/office/officeart/2005/8/layout/vList2"/>
    <dgm:cxn modelId="{95E404C3-911C-4B1F-8C64-2AF596C15699}" srcId="{D223275D-1DA4-4461-ABEF-B99765FFC8EF}" destId="{523B89FF-B7D2-45D8-80BE-FF66AB123402}" srcOrd="0" destOrd="0" parTransId="{34C44114-D4EA-462B-A530-7844BCD65597}" sibTransId="{EFA9BAFE-921C-464B-8823-5E7588C8E3F8}"/>
    <dgm:cxn modelId="{578DF1E1-DDE8-6C48-888F-360E1681F725}" type="presParOf" srcId="{67AC2045-DCB7-464F-8A01-737110278E8D}" destId="{7F800D91-23AB-7A4D-A7B0-9DEECD836719}" srcOrd="0" destOrd="0" presId="urn:microsoft.com/office/officeart/2005/8/layout/vList2"/>
    <dgm:cxn modelId="{93F73525-AA3A-F648-AD9E-5E301CDDF3E2}" type="presParOf" srcId="{67AC2045-DCB7-464F-8A01-737110278E8D}" destId="{2A137819-E65F-334A-B36F-B1301D1D2F46}" srcOrd="1" destOrd="0" presId="urn:microsoft.com/office/officeart/2005/8/layout/vList2"/>
    <dgm:cxn modelId="{0B924C33-253B-0F44-A996-7FE93140A786}" type="presParOf" srcId="{67AC2045-DCB7-464F-8A01-737110278E8D}" destId="{A87D3DB2-F33B-4844-BDB5-1143A245304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223275D-1DA4-4461-ABEF-B99765FFC8E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85A4F3F-99CC-4130-A58A-5B7786878CBF}">
      <dgm:prSet/>
      <dgm:spPr/>
      <dgm:t>
        <a:bodyPr/>
        <a:lstStyle/>
        <a:p>
          <a:r>
            <a:rPr lang="en-US" dirty="0"/>
            <a:t>Place hot water next to stool to raise temperature </a:t>
          </a:r>
        </a:p>
        <a:p>
          <a:r>
            <a:rPr lang="en-US" dirty="0"/>
            <a:t>Remain sited for 20 minutes-30 minutes</a:t>
          </a:r>
        </a:p>
      </dgm:t>
    </dgm:pt>
    <dgm:pt modelId="{D6580F5F-E571-4BC2-8ADE-8BE635BE8D59}" type="sibTrans" cxnId="{831ACD21-EBB6-462F-AD51-53771297D975}">
      <dgm:prSet/>
      <dgm:spPr/>
      <dgm:t>
        <a:bodyPr/>
        <a:lstStyle/>
        <a:p>
          <a:endParaRPr lang="en-US"/>
        </a:p>
      </dgm:t>
    </dgm:pt>
    <dgm:pt modelId="{B2375533-A2AC-41FA-AB97-721D5F22D6BC}" type="parTrans" cxnId="{831ACD21-EBB6-462F-AD51-53771297D975}">
      <dgm:prSet/>
      <dgm:spPr/>
      <dgm:t>
        <a:bodyPr/>
        <a:lstStyle/>
        <a:p>
          <a:endParaRPr lang="en-US"/>
        </a:p>
      </dgm:t>
    </dgm:pt>
    <dgm:pt modelId="{523B89FF-B7D2-45D8-80BE-FF66AB123402}">
      <dgm:prSet/>
      <dgm:spPr/>
      <dgm:t>
        <a:bodyPr/>
        <a:lstStyle/>
        <a:p>
          <a:r>
            <a:rPr lang="en-US" dirty="0"/>
            <a:t>Seat on a short stool</a:t>
          </a:r>
        </a:p>
        <a:p>
          <a:r>
            <a:rPr lang="en-US" dirty="0"/>
            <a:t>Wrap whole body with a large sheet</a:t>
          </a:r>
        </a:p>
        <a:p>
          <a:r>
            <a:rPr lang="en-US" dirty="0"/>
            <a:t>Cover with a plastic</a:t>
          </a:r>
        </a:p>
        <a:p>
          <a:r>
            <a:rPr lang="en-US" dirty="0"/>
            <a:t>Place a blanket over plastic</a:t>
          </a:r>
        </a:p>
        <a:p>
          <a:endParaRPr lang="en-US" dirty="0"/>
        </a:p>
      </dgm:t>
    </dgm:pt>
    <dgm:pt modelId="{EFA9BAFE-921C-464B-8823-5E7588C8E3F8}" type="sibTrans" cxnId="{95E404C3-911C-4B1F-8C64-2AF596C15699}">
      <dgm:prSet/>
      <dgm:spPr/>
      <dgm:t>
        <a:bodyPr/>
        <a:lstStyle/>
        <a:p>
          <a:endParaRPr lang="en-US"/>
        </a:p>
      </dgm:t>
    </dgm:pt>
    <dgm:pt modelId="{34C44114-D4EA-462B-A530-7844BCD65597}" type="parTrans" cxnId="{95E404C3-911C-4B1F-8C64-2AF596C15699}">
      <dgm:prSet/>
      <dgm:spPr/>
      <dgm:t>
        <a:bodyPr/>
        <a:lstStyle/>
        <a:p>
          <a:endParaRPr lang="en-US"/>
        </a:p>
      </dgm:t>
    </dgm:pt>
    <dgm:pt modelId="{43138003-E6F2-224A-BF14-558C57699BCF}" type="pres">
      <dgm:prSet presAssocID="{D223275D-1DA4-4461-ABEF-B99765FFC8EF}" presName="linear" presStyleCnt="0">
        <dgm:presLayoutVars>
          <dgm:animLvl val="lvl"/>
          <dgm:resizeHandles val="exact"/>
        </dgm:presLayoutVars>
      </dgm:prSet>
      <dgm:spPr/>
    </dgm:pt>
    <dgm:pt modelId="{730FFB1D-D094-E04B-A056-0749E0AA124C}" type="pres">
      <dgm:prSet presAssocID="{523B89FF-B7D2-45D8-80BE-FF66AB12340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1225F3F-EC12-7149-9ED2-DA719FDE5416}" type="pres">
      <dgm:prSet presAssocID="{EFA9BAFE-921C-464B-8823-5E7588C8E3F8}" presName="spacer" presStyleCnt="0"/>
      <dgm:spPr/>
    </dgm:pt>
    <dgm:pt modelId="{A194557D-0E2A-5C46-A0FB-FF893D3FF92D}" type="pres">
      <dgm:prSet presAssocID="{A85A4F3F-99CC-4130-A58A-5B7786878CBF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C801880B-3A06-C344-9EEB-C3C90C001896}" type="presOf" srcId="{D223275D-1DA4-4461-ABEF-B99765FFC8EF}" destId="{43138003-E6F2-224A-BF14-558C57699BCF}" srcOrd="0" destOrd="0" presId="urn:microsoft.com/office/officeart/2005/8/layout/vList2"/>
    <dgm:cxn modelId="{831ACD21-EBB6-462F-AD51-53771297D975}" srcId="{D223275D-1DA4-4461-ABEF-B99765FFC8EF}" destId="{A85A4F3F-99CC-4130-A58A-5B7786878CBF}" srcOrd="1" destOrd="0" parTransId="{B2375533-A2AC-41FA-AB97-721D5F22D6BC}" sibTransId="{D6580F5F-E571-4BC2-8ADE-8BE635BE8D59}"/>
    <dgm:cxn modelId="{45EE8150-E660-6645-AB58-01B5D71FBFFA}" type="presOf" srcId="{523B89FF-B7D2-45D8-80BE-FF66AB123402}" destId="{730FFB1D-D094-E04B-A056-0749E0AA124C}" srcOrd="0" destOrd="0" presId="urn:microsoft.com/office/officeart/2005/8/layout/vList2"/>
    <dgm:cxn modelId="{9432677B-6BA9-8042-8E7A-5E66554D005E}" type="presOf" srcId="{A85A4F3F-99CC-4130-A58A-5B7786878CBF}" destId="{A194557D-0E2A-5C46-A0FB-FF893D3FF92D}" srcOrd="0" destOrd="0" presId="urn:microsoft.com/office/officeart/2005/8/layout/vList2"/>
    <dgm:cxn modelId="{95E404C3-911C-4B1F-8C64-2AF596C15699}" srcId="{D223275D-1DA4-4461-ABEF-B99765FFC8EF}" destId="{523B89FF-B7D2-45D8-80BE-FF66AB123402}" srcOrd="0" destOrd="0" parTransId="{34C44114-D4EA-462B-A530-7844BCD65597}" sibTransId="{EFA9BAFE-921C-464B-8823-5E7588C8E3F8}"/>
    <dgm:cxn modelId="{13D36C50-D59A-F240-B5CF-8060EAA8025A}" type="presParOf" srcId="{43138003-E6F2-224A-BF14-558C57699BCF}" destId="{730FFB1D-D094-E04B-A056-0749E0AA124C}" srcOrd="0" destOrd="0" presId="urn:microsoft.com/office/officeart/2005/8/layout/vList2"/>
    <dgm:cxn modelId="{5A965AE1-19DE-6C4C-9B9F-2EBD2E13BC5E}" type="presParOf" srcId="{43138003-E6F2-224A-BF14-558C57699BCF}" destId="{A1225F3F-EC12-7149-9ED2-DA719FDE5416}" srcOrd="1" destOrd="0" presId="urn:microsoft.com/office/officeart/2005/8/layout/vList2"/>
    <dgm:cxn modelId="{DA093B73-F5FC-034A-9DF0-5A0D56AAC887}" type="presParOf" srcId="{43138003-E6F2-224A-BF14-558C57699BCF}" destId="{A194557D-0E2A-5C46-A0FB-FF893D3FF92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23275D-1DA4-4461-ABEF-B99765FFC8E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23B89FF-B7D2-45D8-80BE-FF66AB123402}">
      <dgm:prSet/>
      <dgm:spPr/>
      <dgm:t>
        <a:bodyPr/>
        <a:lstStyle/>
        <a:p>
          <a:r>
            <a:rPr lang="en-US" dirty="0"/>
            <a:t>6 Tbsp clay</a:t>
          </a:r>
        </a:p>
        <a:p>
          <a:r>
            <a:rPr lang="en-US" dirty="0"/>
            <a:t>2 Tbsp ground flaxseed </a:t>
          </a:r>
        </a:p>
        <a:p>
          <a:r>
            <a:rPr lang="en-US" dirty="0"/>
            <a:t>Water as needed</a:t>
          </a:r>
        </a:p>
      </dgm:t>
    </dgm:pt>
    <dgm:pt modelId="{34C44114-D4EA-462B-A530-7844BCD65597}" type="parTrans" cxnId="{95E404C3-911C-4B1F-8C64-2AF596C15699}">
      <dgm:prSet/>
      <dgm:spPr/>
      <dgm:t>
        <a:bodyPr/>
        <a:lstStyle/>
        <a:p>
          <a:endParaRPr lang="en-US"/>
        </a:p>
      </dgm:t>
    </dgm:pt>
    <dgm:pt modelId="{EFA9BAFE-921C-464B-8823-5E7588C8E3F8}" type="sibTrans" cxnId="{95E404C3-911C-4B1F-8C64-2AF596C15699}">
      <dgm:prSet/>
      <dgm:spPr/>
      <dgm:t>
        <a:bodyPr/>
        <a:lstStyle/>
        <a:p>
          <a:endParaRPr lang="en-US"/>
        </a:p>
      </dgm:t>
    </dgm:pt>
    <dgm:pt modelId="{A85A4F3F-99CC-4130-A58A-5B7786878CBF}">
      <dgm:prSet/>
      <dgm:spPr/>
      <dgm:t>
        <a:bodyPr/>
        <a:lstStyle/>
        <a:p>
          <a:r>
            <a:rPr lang="en-US" dirty="0"/>
            <a:t>Mix clay and flaxseed, add water slowly and stir until paste is form</a:t>
          </a:r>
        </a:p>
      </dgm:t>
    </dgm:pt>
    <dgm:pt modelId="{B2375533-A2AC-41FA-AB97-721D5F22D6BC}" type="parTrans" cxnId="{831ACD21-EBB6-462F-AD51-53771297D975}">
      <dgm:prSet/>
      <dgm:spPr/>
      <dgm:t>
        <a:bodyPr/>
        <a:lstStyle/>
        <a:p>
          <a:endParaRPr lang="en-US"/>
        </a:p>
      </dgm:t>
    </dgm:pt>
    <dgm:pt modelId="{D6580F5F-E571-4BC2-8ADE-8BE635BE8D59}" type="sibTrans" cxnId="{831ACD21-EBB6-462F-AD51-53771297D975}">
      <dgm:prSet/>
      <dgm:spPr/>
      <dgm:t>
        <a:bodyPr/>
        <a:lstStyle/>
        <a:p>
          <a:endParaRPr lang="en-US"/>
        </a:p>
      </dgm:t>
    </dgm:pt>
    <dgm:pt modelId="{3CFE7993-2EB4-3D4C-B6B6-D52F292360BA}">
      <dgm:prSet/>
      <dgm:spPr/>
      <dgm:t>
        <a:bodyPr/>
        <a:lstStyle/>
        <a:p>
          <a:r>
            <a:rPr lang="en-US" dirty="0"/>
            <a:t>Spread paste over towel paper</a:t>
          </a:r>
        </a:p>
        <a:p>
          <a:r>
            <a:rPr lang="en-US" dirty="0"/>
            <a:t>Place from spine to painful area (diagonal)</a:t>
          </a:r>
        </a:p>
        <a:p>
          <a:r>
            <a:rPr lang="en-US" dirty="0"/>
            <a:t>Secure with press n seal</a:t>
          </a:r>
        </a:p>
        <a:p>
          <a:r>
            <a:rPr lang="en-US" dirty="0"/>
            <a:t>Keep it over night</a:t>
          </a:r>
        </a:p>
      </dgm:t>
    </dgm:pt>
    <dgm:pt modelId="{8BA4CE5D-39D6-604B-B5DD-2A53C2F0E51E}" type="parTrans" cxnId="{5BA02E3E-2497-0C4E-B13F-9FD33005C38F}">
      <dgm:prSet/>
      <dgm:spPr/>
      <dgm:t>
        <a:bodyPr/>
        <a:lstStyle/>
        <a:p>
          <a:endParaRPr lang="en-US"/>
        </a:p>
      </dgm:t>
    </dgm:pt>
    <dgm:pt modelId="{09E5D270-35B8-5C44-A31B-431DD87E8190}" type="sibTrans" cxnId="{5BA02E3E-2497-0C4E-B13F-9FD33005C38F}">
      <dgm:prSet/>
      <dgm:spPr/>
      <dgm:t>
        <a:bodyPr/>
        <a:lstStyle/>
        <a:p>
          <a:endParaRPr lang="en-US"/>
        </a:p>
      </dgm:t>
    </dgm:pt>
    <dgm:pt modelId="{67AC2045-DCB7-464F-8A01-737110278E8D}" type="pres">
      <dgm:prSet presAssocID="{D223275D-1DA4-4461-ABEF-B99765FFC8EF}" presName="linear" presStyleCnt="0">
        <dgm:presLayoutVars>
          <dgm:animLvl val="lvl"/>
          <dgm:resizeHandles val="exact"/>
        </dgm:presLayoutVars>
      </dgm:prSet>
      <dgm:spPr/>
    </dgm:pt>
    <dgm:pt modelId="{7F800D91-23AB-7A4D-A7B0-9DEECD836719}" type="pres">
      <dgm:prSet presAssocID="{523B89FF-B7D2-45D8-80BE-FF66AB12340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137819-E65F-334A-B36F-B1301D1D2F46}" type="pres">
      <dgm:prSet presAssocID="{EFA9BAFE-921C-464B-8823-5E7588C8E3F8}" presName="spacer" presStyleCnt="0"/>
      <dgm:spPr/>
    </dgm:pt>
    <dgm:pt modelId="{A87D3DB2-F33B-4844-BDB5-1143A2453048}" type="pres">
      <dgm:prSet presAssocID="{A85A4F3F-99CC-4130-A58A-5B7786878CB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156AE95-AFD8-FD41-B286-C7C5FD093FE3}" type="pres">
      <dgm:prSet presAssocID="{D6580F5F-E571-4BC2-8ADE-8BE635BE8D59}" presName="spacer" presStyleCnt="0"/>
      <dgm:spPr/>
    </dgm:pt>
    <dgm:pt modelId="{8179AEE3-C898-F04D-A491-21A8C4BDAF15}" type="pres">
      <dgm:prSet presAssocID="{3CFE7993-2EB4-3D4C-B6B6-D52F292360B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31ACD21-EBB6-462F-AD51-53771297D975}" srcId="{D223275D-1DA4-4461-ABEF-B99765FFC8EF}" destId="{A85A4F3F-99CC-4130-A58A-5B7786878CBF}" srcOrd="1" destOrd="0" parTransId="{B2375533-A2AC-41FA-AB97-721D5F22D6BC}" sibTransId="{D6580F5F-E571-4BC2-8ADE-8BE635BE8D59}"/>
    <dgm:cxn modelId="{596AFC24-F1FE-FA47-A5C3-FD8504024F50}" type="presOf" srcId="{A85A4F3F-99CC-4130-A58A-5B7786878CBF}" destId="{A87D3DB2-F33B-4844-BDB5-1143A2453048}" srcOrd="0" destOrd="0" presId="urn:microsoft.com/office/officeart/2005/8/layout/vList2"/>
    <dgm:cxn modelId="{5BA02E3E-2497-0C4E-B13F-9FD33005C38F}" srcId="{D223275D-1DA4-4461-ABEF-B99765FFC8EF}" destId="{3CFE7993-2EB4-3D4C-B6B6-D52F292360BA}" srcOrd="2" destOrd="0" parTransId="{8BA4CE5D-39D6-604B-B5DD-2A53C2F0E51E}" sibTransId="{09E5D270-35B8-5C44-A31B-431DD87E8190}"/>
    <dgm:cxn modelId="{63B49756-B3B3-F746-8669-20C8634B4D89}" type="presOf" srcId="{D223275D-1DA4-4461-ABEF-B99765FFC8EF}" destId="{67AC2045-DCB7-464F-8A01-737110278E8D}" srcOrd="0" destOrd="0" presId="urn:microsoft.com/office/officeart/2005/8/layout/vList2"/>
    <dgm:cxn modelId="{F233FE61-A9F1-2640-8F7D-5309027F165D}" type="presOf" srcId="{3CFE7993-2EB4-3D4C-B6B6-D52F292360BA}" destId="{8179AEE3-C898-F04D-A491-21A8C4BDAF15}" srcOrd="0" destOrd="0" presId="urn:microsoft.com/office/officeart/2005/8/layout/vList2"/>
    <dgm:cxn modelId="{0146748C-2DF6-5D46-90A7-CF47C6649D8F}" type="presOf" srcId="{523B89FF-B7D2-45D8-80BE-FF66AB123402}" destId="{7F800D91-23AB-7A4D-A7B0-9DEECD836719}" srcOrd="0" destOrd="0" presId="urn:microsoft.com/office/officeart/2005/8/layout/vList2"/>
    <dgm:cxn modelId="{95E404C3-911C-4B1F-8C64-2AF596C15699}" srcId="{D223275D-1DA4-4461-ABEF-B99765FFC8EF}" destId="{523B89FF-B7D2-45D8-80BE-FF66AB123402}" srcOrd="0" destOrd="0" parTransId="{34C44114-D4EA-462B-A530-7844BCD65597}" sibTransId="{EFA9BAFE-921C-464B-8823-5E7588C8E3F8}"/>
    <dgm:cxn modelId="{578DF1E1-DDE8-6C48-888F-360E1681F725}" type="presParOf" srcId="{67AC2045-DCB7-464F-8A01-737110278E8D}" destId="{7F800D91-23AB-7A4D-A7B0-9DEECD836719}" srcOrd="0" destOrd="0" presId="urn:microsoft.com/office/officeart/2005/8/layout/vList2"/>
    <dgm:cxn modelId="{93F73525-AA3A-F648-AD9E-5E301CDDF3E2}" type="presParOf" srcId="{67AC2045-DCB7-464F-8A01-737110278E8D}" destId="{2A137819-E65F-334A-B36F-B1301D1D2F46}" srcOrd="1" destOrd="0" presId="urn:microsoft.com/office/officeart/2005/8/layout/vList2"/>
    <dgm:cxn modelId="{0B924C33-253B-0F44-A996-7FE93140A786}" type="presParOf" srcId="{67AC2045-DCB7-464F-8A01-737110278E8D}" destId="{A87D3DB2-F33B-4844-BDB5-1143A2453048}" srcOrd="2" destOrd="0" presId="urn:microsoft.com/office/officeart/2005/8/layout/vList2"/>
    <dgm:cxn modelId="{9BA78307-55EB-EB45-A787-0E055973E303}" type="presParOf" srcId="{67AC2045-DCB7-464F-8A01-737110278E8D}" destId="{5156AE95-AFD8-FD41-B286-C7C5FD093FE3}" srcOrd="3" destOrd="0" presId="urn:microsoft.com/office/officeart/2005/8/layout/vList2"/>
    <dgm:cxn modelId="{3D2593E2-3240-4547-B4B2-B5121C379CB0}" type="presParOf" srcId="{67AC2045-DCB7-464F-8A01-737110278E8D}" destId="{8179AEE3-C898-F04D-A491-21A8C4BDAF1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223275D-1DA4-4461-ABEF-B99765FFC8EF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85A4F3F-99CC-4130-A58A-5B7786878CBF}">
      <dgm:prSet/>
      <dgm:spPr/>
      <dgm:t>
        <a:bodyPr/>
        <a:lstStyle/>
        <a:p>
          <a:r>
            <a:rPr lang="en-US" dirty="0"/>
            <a:t>Mix charcoal and flaxseed, add water slowly and stir until paste is formed</a:t>
          </a:r>
        </a:p>
      </dgm:t>
    </dgm:pt>
    <dgm:pt modelId="{D6580F5F-E571-4BC2-8ADE-8BE635BE8D59}" type="sibTrans" cxnId="{831ACD21-EBB6-462F-AD51-53771297D975}">
      <dgm:prSet/>
      <dgm:spPr/>
      <dgm:t>
        <a:bodyPr/>
        <a:lstStyle/>
        <a:p>
          <a:endParaRPr lang="en-US"/>
        </a:p>
      </dgm:t>
    </dgm:pt>
    <dgm:pt modelId="{B2375533-A2AC-41FA-AB97-721D5F22D6BC}" type="parTrans" cxnId="{831ACD21-EBB6-462F-AD51-53771297D975}">
      <dgm:prSet/>
      <dgm:spPr/>
      <dgm:t>
        <a:bodyPr/>
        <a:lstStyle/>
        <a:p>
          <a:endParaRPr lang="en-US"/>
        </a:p>
      </dgm:t>
    </dgm:pt>
    <dgm:pt modelId="{523B89FF-B7D2-45D8-80BE-FF66AB123402}">
      <dgm:prSet/>
      <dgm:spPr/>
      <dgm:t>
        <a:bodyPr/>
        <a:lstStyle/>
        <a:p>
          <a:r>
            <a:rPr lang="en-US" dirty="0"/>
            <a:t>6 Tbsp activated charcoal</a:t>
          </a:r>
        </a:p>
        <a:p>
          <a:r>
            <a:rPr lang="en-US" dirty="0"/>
            <a:t>2 Tbsp flaxseed</a:t>
          </a:r>
        </a:p>
        <a:p>
          <a:endParaRPr lang="en-US" dirty="0"/>
        </a:p>
      </dgm:t>
    </dgm:pt>
    <dgm:pt modelId="{EFA9BAFE-921C-464B-8823-5E7588C8E3F8}" type="sibTrans" cxnId="{95E404C3-911C-4B1F-8C64-2AF596C15699}">
      <dgm:prSet/>
      <dgm:spPr/>
      <dgm:t>
        <a:bodyPr/>
        <a:lstStyle/>
        <a:p>
          <a:endParaRPr lang="en-US"/>
        </a:p>
      </dgm:t>
    </dgm:pt>
    <dgm:pt modelId="{34C44114-D4EA-462B-A530-7844BCD65597}" type="parTrans" cxnId="{95E404C3-911C-4B1F-8C64-2AF596C15699}">
      <dgm:prSet/>
      <dgm:spPr/>
      <dgm:t>
        <a:bodyPr/>
        <a:lstStyle/>
        <a:p>
          <a:endParaRPr lang="en-US"/>
        </a:p>
      </dgm:t>
    </dgm:pt>
    <dgm:pt modelId="{81C84F7E-CDDA-4C4B-A2DF-378DB49BAD72}">
      <dgm:prSet/>
      <dgm:spPr/>
      <dgm:t>
        <a:bodyPr/>
        <a:lstStyle/>
        <a:p>
          <a:r>
            <a:rPr lang="en-US" dirty="0"/>
            <a:t>Spread paste over towel paper</a:t>
          </a:r>
        </a:p>
        <a:p>
          <a:r>
            <a:rPr lang="en-US" dirty="0"/>
            <a:t>Applied to desire area</a:t>
          </a:r>
        </a:p>
        <a:p>
          <a:r>
            <a:rPr lang="en-US" dirty="0"/>
            <a:t>Secure with press n seal</a:t>
          </a:r>
        </a:p>
        <a:p>
          <a:r>
            <a:rPr lang="en-US" dirty="0"/>
            <a:t>Keep poultice over night</a:t>
          </a:r>
        </a:p>
      </dgm:t>
    </dgm:pt>
    <dgm:pt modelId="{F958E0A5-088A-324D-BF3A-C02F03F61EF3}" type="parTrans" cxnId="{2B7E18FB-7B1F-2147-B849-BDC4AFD2E450}">
      <dgm:prSet/>
      <dgm:spPr/>
      <dgm:t>
        <a:bodyPr/>
        <a:lstStyle/>
        <a:p>
          <a:endParaRPr lang="en-US"/>
        </a:p>
      </dgm:t>
    </dgm:pt>
    <dgm:pt modelId="{18FB3E24-D119-194C-B745-086FC6B98766}" type="sibTrans" cxnId="{2B7E18FB-7B1F-2147-B849-BDC4AFD2E450}">
      <dgm:prSet/>
      <dgm:spPr/>
      <dgm:t>
        <a:bodyPr/>
        <a:lstStyle/>
        <a:p>
          <a:endParaRPr lang="en-US"/>
        </a:p>
      </dgm:t>
    </dgm:pt>
    <dgm:pt modelId="{43138003-E6F2-224A-BF14-558C57699BCF}" type="pres">
      <dgm:prSet presAssocID="{D223275D-1DA4-4461-ABEF-B99765FFC8EF}" presName="linear" presStyleCnt="0">
        <dgm:presLayoutVars>
          <dgm:animLvl val="lvl"/>
          <dgm:resizeHandles val="exact"/>
        </dgm:presLayoutVars>
      </dgm:prSet>
      <dgm:spPr/>
    </dgm:pt>
    <dgm:pt modelId="{730FFB1D-D094-E04B-A056-0749E0AA124C}" type="pres">
      <dgm:prSet presAssocID="{523B89FF-B7D2-45D8-80BE-FF66AB12340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1225F3F-EC12-7149-9ED2-DA719FDE5416}" type="pres">
      <dgm:prSet presAssocID="{EFA9BAFE-921C-464B-8823-5E7588C8E3F8}" presName="spacer" presStyleCnt="0"/>
      <dgm:spPr/>
    </dgm:pt>
    <dgm:pt modelId="{A194557D-0E2A-5C46-A0FB-FF893D3FF92D}" type="pres">
      <dgm:prSet presAssocID="{A85A4F3F-99CC-4130-A58A-5B7786878CB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6FE0A2C-51A2-004F-BB14-8444F454817F}" type="pres">
      <dgm:prSet presAssocID="{D6580F5F-E571-4BC2-8ADE-8BE635BE8D59}" presName="spacer" presStyleCnt="0"/>
      <dgm:spPr/>
    </dgm:pt>
    <dgm:pt modelId="{E734BB44-854A-8242-A05F-348853101EFC}" type="pres">
      <dgm:prSet presAssocID="{81C84F7E-CDDA-4C4B-A2DF-378DB49BAD72}" presName="parentText" presStyleLbl="node1" presStyleIdx="2" presStyleCnt="3" custLinFactNeighborX="-2" custLinFactNeighborY="77723">
        <dgm:presLayoutVars>
          <dgm:chMax val="0"/>
          <dgm:bulletEnabled val="1"/>
        </dgm:presLayoutVars>
      </dgm:prSet>
      <dgm:spPr/>
    </dgm:pt>
  </dgm:ptLst>
  <dgm:cxnLst>
    <dgm:cxn modelId="{C801880B-3A06-C344-9EEB-C3C90C001896}" type="presOf" srcId="{D223275D-1DA4-4461-ABEF-B99765FFC8EF}" destId="{43138003-E6F2-224A-BF14-558C57699BCF}" srcOrd="0" destOrd="0" presId="urn:microsoft.com/office/officeart/2005/8/layout/vList2"/>
    <dgm:cxn modelId="{4E22E91A-6F05-144A-866F-8B051BC54F64}" type="presOf" srcId="{81C84F7E-CDDA-4C4B-A2DF-378DB49BAD72}" destId="{E734BB44-854A-8242-A05F-348853101EFC}" srcOrd="0" destOrd="0" presId="urn:microsoft.com/office/officeart/2005/8/layout/vList2"/>
    <dgm:cxn modelId="{831ACD21-EBB6-462F-AD51-53771297D975}" srcId="{D223275D-1DA4-4461-ABEF-B99765FFC8EF}" destId="{A85A4F3F-99CC-4130-A58A-5B7786878CBF}" srcOrd="1" destOrd="0" parTransId="{B2375533-A2AC-41FA-AB97-721D5F22D6BC}" sibTransId="{D6580F5F-E571-4BC2-8ADE-8BE635BE8D59}"/>
    <dgm:cxn modelId="{45EE8150-E660-6645-AB58-01B5D71FBFFA}" type="presOf" srcId="{523B89FF-B7D2-45D8-80BE-FF66AB123402}" destId="{730FFB1D-D094-E04B-A056-0749E0AA124C}" srcOrd="0" destOrd="0" presId="urn:microsoft.com/office/officeart/2005/8/layout/vList2"/>
    <dgm:cxn modelId="{9432677B-6BA9-8042-8E7A-5E66554D005E}" type="presOf" srcId="{A85A4F3F-99CC-4130-A58A-5B7786878CBF}" destId="{A194557D-0E2A-5C46-A0FB-FF893D3FF92D}" srcOrd="0" destOrd="0" presId="urn:microsoft.com/office/officeart/2005/8/layout/vList2"/>
    <dgm:cxn modelId="{95E404C3-911C-4B1F-8C64-2AF596C15699}" srcId="{D223275D-1DA4-4461-ABEF-B99765FFC8EF}" destId="{523B89FF-B7D2-45D8-80BE-FF66AB123402}" srcOrd="0" destOrd="0" parTransId="{34C44114-D4EA-462B-A530-7844BCD65597}" sibTransId="{EFA9BAFE-921C-464B-8823-5E7588C8E3F8}"/>
    <dgm:cxn modelId="{2B7E18FB-7B1F-2147-B849-BDC4AFD2E450}" srcId="{D223275D-1DA4-4461-ABEF-B99765FFC8EF}" destId="{81C84F7E-CDDA-4C4B-A2DF-378DB49BAD72}" srcOrd="2" destOrd="0" parTransId="{F958E0A5-088A-324D-BF3A-C02F03F61EF3}" sibTransId="{18FB3E24-D119-194C-B745-086FC6B98766}"/>
    <dgm:cxn modelId="{13D36C50-D59A-F240-B5CF-8060EAA8025A}" type="presParOf" srcId="{43138003-E6F2-224A-BF14-558C57699BCF}" destId="{730FFB1D-D094-E04B-A056-0749E0AA124C}" srcOrd="0" destOrd="0" presId="urn:microsoft.com/office/officeart/2005/8/layout/vList2"/>
    <dgm:cxn modelId="{5A965AE1-19DE-6C4C-9B9F-2EBD2E13BC5E}" type="presParOf" srcId="{43138003-E6F2-224A-BF14-558C57699BCF}" destId="{A1225F3F-EC12-7149-9ED2-DA719FDE5416}" srcOrd="1" destOrd="0" presId="urn:microsoft.com/office/officeart/2005/8/layout/vList2"/>
    <dgm:cxn modelId="{DA093B73-F5FC-034A-9DF0-5A0D56AAC887}" type="presParOf" srcId="{43138003-E6F2-224A-BF14-558C57699BCF}" destId="{A194557D-0E2A-5C46-A0FB-FF893D3FF92D}" srcOrd="2" destOrd="0" presId="urn:microsoft.com/office/officeart/2005/8/layout/vList2"/>
    <dgm:cxn modelId="{0603FBFC-EEA5-CE44-AF45-1F78B70F3EFA}" type="presParOf" srcId="{43138003-E6F2-224A-BF14-558C57699BCF}" destId="{96FE0A2C-51A2-004F-BB14-8444F454817F}" srcOrd="3" destOrd="0" presId="urn:microsoft.com/office/officeart/2005/8/layout/vList2"/>
    <dgm:cxn modelId="{7E862CF7-3D6D-8640-8DA3-D10D25149AC0}" type="presParOf" srcId="{43138003-E6F2-224A-BF14-558C57699BCF}" destId="{E734BB44-854A-8242-A05F-348853101EF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223275D-1DA4-4461-ABEF-B99765FFC8E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23B89FF-B7D2-45D8-80BE-FF66AB123402}">
      <dgm:prSet/>
      <dgm:spPr/>
      <dgm:t>
        <a:bodyPr/>
        <a:lstStyle/>
        <a:p>
          <a:r>
            <a:rPr lang="en-US" dirty="0"/>
            <a:t>2 Tbsp turmeric</a:t>
          </a:r>
        </a:p>
        <a:p>
          <a:r>
            <a:rPr lang="en-US" dirty="0"/>
            <a:t>2 Tbsp orange peel powder</a:t>
          </a:r>
        </a:p>
        <a:p>
          <a:r>
            <a:rPr lang="en-US" dirty="0"/>
            <a:t>2 Tbsp flaxseed grounded</a:t>
          </a:r>
        </a:p>
      </dgm:t>
    </dgm:pt>
    <dgm:pt modelId="{34C44114-D4EA-462B-A530-7844BCD65597}" type="parTrans" cxnId="{95E404C3-911C-4B1F-8C64-2AF596C15699}">
      <dgm:prSet/>
      <dgm:spPr/>
      <dgm:t>
        <a:bodyPr/>
        <a:lstStyle/>
        <a:p>
          <a:endParaRPr lang="en-US"/>
        </a:p>
      </dgm:t>
    </dgm:pt>
    <dgm:pt modelId="{EFA9BAFE-921C-464B-8823-5E7588C8E3F8}" type="sibTrans" cxnId="{95E404C3-911C-4B1F-8C64-2AF596C15699}">
      <dgm:prSet/>
      <dgm:spPr/>
      <dgm:t>
        <a:bodyPr/>
        <a:lstStyle/>
        <a:p>
          <a:endParaRPr lang="en-US"/>
        </a:p>
      </dgm:t>
    </dgm:pt>
    <dgm:pt modelId="{A85A4F3F-99CC-4130-A58A-5B7786878CBF}">
      <dgm:prSet/>
      <dgm:spPr/>
      <dgm:t>
        <a:bodyPr/>
        <a:lstStyle/>
        <a:p>
          <a:r>
            <a:rPr lang="en-US" dirty="0"/>
            <a:t>Mix turmeric, orange peel and flaxseed, add water slowly and stir until paste is form</a:t>
          </a:r>
        </a:p>
      </dgm:t>
    </dgm:pt>
    <dgm:pt modelId="{B2375533-A2AC-41FA-AB97-721D5F22D6BC}" type="parTrans" cxnId="{831ACD21-EBB6-462F-AD51-53771297D975}">
      <dgm:prSet/>
      <dgm:spPr/>
      <dgm:t>
        <a:bodyPr/>
        <a:lstStyle/>
        <a:p>
          <a:endParaRPr lang="en-US"/>
        </a:p>
      </dgm:t>
    </dgm:pt>
    <dgm:pt modelId="{D6580F5F-E571-4BC2-8ADE-8BE635BE8D59}" type="sibTrans" cxnId="{831ACD21-EBB6-462F-AD51-53771297D975}">
      <dgm:prSet/>
      <dgm:spPr/>
      <dgm:t>
        <a:bodyPr/>
        <a:lstStyle/>
        <a:p>
          <a:endParaRPr lang="en-US"/>
        </a:p>
      </dgm:t>
    </dgm:pt>
    <dgm:pt modelId="{2377777E-66DB-8C47-AE80-10999B4AEB20}">
      <dgm:prSet/>
      <dgm:spPr/>
      <dgm:t>
        <a:bodyPr/>
        <a:lstStyle/>
        <a:p>
          <a:r>
            <a:rPr lang="en-US"/>
            <a:t>Spread paste over towel paper</a:t>
          </a:r>
        </a:p>
        <a:p>
          <a:r>
            <a:rPr lang="en-US"/>
            <a:t>Applied to desire area</a:t>
          </a:r>
        </a:p>
        <a:p>
          <a:r>
            <a:rPr lang="en-US"/>
            <a:t>Secure with press n seal</a:t>
          </a:r>
        </a:p>
        <a:p>
          <a:r>
            <a:rPr lang="en-US"/>
            <a:t>Keep poultice over night</a:t>
          </a:r>
          <a:endParaRPr lang="en-US" dirty="0"/>
        </a:p>
      </dgm:t>
    </dgm:pt>
    <dgm:pt modelId="{BCAE561D-BF0D-E84A-BF61-8105BF804E00}" type="parTrans" cxnId="{31E220FF-27A6-7F4A-B6AB-C9FE9CC3C289}">
      <dgm:prSet/>
      <dgm:spPr/>
    </dgm:pt>
    <dgm:pt modelId="{B9D3B358-BDB7-B042-8D79-CC2BB3A1F599}" type="sibTrans" cxnId="{31E220FF-27A6-7F4A-B6AB-C9FE9CC3C289}">
      <dgm:prSet/>
      <dgm:spPr/>
    </dgm:pt>
    <dgm:pt modelId="{67AC2045-DCB7-464F-8A01-737110278E8D}" type="pres">
      <dgm:prSet presAssocID="{D223275D-1DA4-4461-ABEF-B99765FFC8EF}" presName="linear" presStyleCnt="0">
        <dgm:presLayoutVars>
          <dgm:animLvl val="lvl"/>
          <dgm:resizeHandles val="exact"/>
        </dgm:presLayoutVars>
      </dgm:prSet>
      <dgm:spPr/>
    </dgm:pt>
    <dgm:pt modelId="{7F800D91-23AB-7A4D-A7B0-9DEECD836719}" type="pres">
      <dgm:prSet presAssocID="{523B89FF-B7D2-45D8-80BE-FF66AB12340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137819-E65F-334A-B36F-B1301D1D2F46}" type="pres">
      <dgm:prSet presAssocID="{EFA9BAFE-921C-464B-8823-5E7588C8E3F8}" presName="spacer" presStyleCnt="0"/>
      <dgm:spPr/>
    </dgm:pt>
    <dgm:pt modelId="{A87D3DB2-F33B-4844-BDB5-1143A2453048}" type="pres">
      <dgm:prSet presAssocID="{A85A4F3F-99CC-4130-A58A-5B7786878CB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8AB8BF2-6FEB-6A44-8299-E96DFBDBD424}" type="pres">
      <dgm:prSet presAssocID="{D6580F5F-E571-4BC2-8ADE-8BE635BE8D59}" presName="spacer" presStyleCnt="0"/>
      <dgm:spPr/>
    </dgm:pt>
    <dgm:pt modelId="{D5A3D737-5BCD-4944-8A32-53CF997ED4A8}" type="pres">
      <dgm:prSet presAssocID="{2377777E-66DB-8C47-AE80-10999B4AEB20}" presName="parentText" presStyleLbl="node1" presStyleIdx="2" presStyleCnt="3" custLinFactNeighborX="-2" custLinFactNeighborY="77723">
        <dgm:presLayoutVars>
          <dgm:chMax val="0"/>
          <dgm:bulletEnabled val="1"/>
        </dgm:presLayoutVars>
      </dgm:prSet>
      <dgm:spPr/>
    </dgm:pt>
  </dgm:ptLst>
  <dgm:cxnLst>
    <dgm:cxn modelId="{3C303E02-886B-C241-8D7C-80D6A6B1F860}" type="presOf" srcId="{2377777E-66DB-8C47-AE80-10999B4AEB20}" destId="{D5A3D737-5BCD-4944-8A32-53CF997ED4A8}" srcOrd="0" destOrd="0" presId="urn:microsoft.com/office/officeart/2005/8/layout/vList2"/>
    <dgm:cxn modelId="{831ACD21-EBB6-462F-AD51-53771297D975}" srcId="{D223275D-1DA4-4461-ABEF-B99765FFC8EF}" destId="{A85A4F3F-99CC-4130-A58A-5B7786878CBF}" srcOrd="1" destOrd="0" parTransId="{B2375533-A2AC-41FA-AB97-721D5F22D6BC}" sibTransId="{D6580F5F-E571-4BC2-8ADE-8BE635BE8D59}"/>
    <dgm:cxn modelId="{596AFC24-F1FE-FA47-A5C3-FD8504024F50}" type="presOf" srcId="{A85A4F3F-99CC-4130-A58A-5B7786878CBF}" destId="{A87D3DB2-F33B-4844-BDB5-1143A2453048}" srcOrd="0" destOrd="0" presId="urn:microsoft.com/office/officeart/2005/8/layout/vList2"/>
    <dgm:cxn modelId="{63B49756-B3B3-F746-8669-20C8634B4D89}" type="presOf" srcId="{D223275D-1DA4-4461-ABEF-B99765FFC8EF}" destId="{67AC2045-DCB7-464F-8A01-737110278E8D}" srcOrd="0" destOrd="0" presId="urn:microsoft.com/office/officeart/2005/8/layout/vList2"/>
    <dgm:cxn modelId="{0146748C-2DF6-5D46-90A7-CF47C6649D8F}" type="presOf" srcId="{523B89FF-B7D2-45D8-80BE-FF66AB123402}" destId="{7F800D91-23AB-7A4D-A7B0-9DEECD836719}" srcOrd="0" destOrd="0" presId="urn:microsoft.com/office/officeart/2005/8/layout/vList2"/>
    <dgm:cxn modelId="{95E404C3-911C-4B1F-8C64-2AF596C15699}" srcId="{D223275D-1DA4-4461-ABEF-B99765FFC8EF}" destId="{523B89FF-B7D2-45D8-80BE-FF66AB123402}" srcOrd="0" destOrd="0" parTransId="{34C44114-D4EA-462B-A530-7844BCD65597}" sibTransId="{EFA9BAFE-921C-464B-8823-5E7588C8E3F8}"/>
    <dgm:cxn modelId="{31E220FF-27A6-7F4A-B6AB-C9FE9CC3C289}" srcId="{D223275D-1DA4-4461-ABEF-B99765FFC8EF}" destId="{2377777E-66DB-8C47-AE80-10999B4AEB20}" srcOrd="2" destOrd="0" parTransId="{BCAE561D-BF0D-E84A-BF61-8105BF804E00}" sibTransId="{B9D3B358-BDB7-B042-8D79-CC2BB3A1F599}"/>
    <dgm:cxn modelId="{578DF1E1-DDE8-6C48-888F-360E1681F725}" type="presParOf" srcId="{67AC2045-DCB7-464F-8A01-737110278E8D}" destId="{7F800D91-23AB-7A4D-A7B0-9DEECD836719}" srcOrd="0" destOrd="0" presId="urn:microsoft.com/office/officeart/2005/8/layout/vList2"/>
    <dgm:cxn modelId="{93F73525-AA3A-F648-AD9E-5E301CDDF3E2}" type="presParOf" srcId="{67AC2045-DCB7-464F-8A01-737110278E8D}" destId="{2A137819-E65F-334A-B36F-B1301D1D2F46}" srcOrd="1" destOrd="0" presId="urn:microsoft.com/office/officeart/2005/8/layout/vList2"/>
    <dgm:cxn modelId="{0B924C33-253B-0F44-A996-7FE93140A786}" type="presParOf" srcId="{67AC2045-DCB7-464F-8A01-737110278E8D}" destId="{A87D3DB2-F33B-4844-BDB5-1143A2453048}" srcOrd="2" destOrd="0" presId="urn:microsoft.com/office/officeart/2005/8/layout/vList2"/>
    <dgm:cxn modelId="{6E2A74E5-A818-DD42-B642-86C07B4B6AB8}" type="presParOf" srcId="{67AC2045-DCB7-464F-8A01-737110278E8D}" destId="{38AB8BF2-6FEB-6A44-8299-E96DFBDBD424}" srcOrd="3" destOrd="0" presId="urn:microsoft.com/office/officeart/2005/8/layout/vList2"/>
    <dgm:cxn modelId="{1510AC3A-F267-5649-9EB9-A4044D4D14F2}" type="presParOf" srcId="{67AC2045-DCB7-464F-8A01-737110278E8D}" destId="{D5A3D737-5BCD-4944-8A32-53CF997ED4A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FFB1D-D094-E04B-A056-0749E0AA124C}">
      <dsp:nvSpPr>
        <dsp:cNvPr id="0" name=""/>
        <dsp:cNvSpPr/>
      </dsp:nvSpPr>
      <dsp:spPr>
        <a:xfrm>
          <a:off x="0" y="8149"/>
          <a:ext cx="5607050" cy="1579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Place legs (below knees) in hot  water as tolerated, cover with a towel</a:t>
          </a:r>
        </a:p>
      </dsp:txBody>
      <dsp:txXfrm>
        <a:off x="77105" y="85254"/>
        <a:ext cx="5452840" cy="1425290"/>
      </dsp:txXfrm>
    </dsp:sp>
    <dsp:sp modelId="{A194557D-0E2A-5C46-A0FB-FF893D3FF92D}">
      <dsp:nvSpPr>
        <dsp:cNvPr id="0" name=""/>
        <dsp:cNvSpPr/>
      </dsp:nvSpPr>
      <dsp:spPr>
        <a:xfrm>
          <a:off x="0" y="1674049"/>
          <a:ext cx="5607050" cy="1579500"/>
        </a:xfrm>
        <a:prstGeom prst="roundRect">
          <a:avLst/>
        </a:prstGeom>
        <a:gradFill rotWithShape="0">
          <a:gsLst>
            <a:gs pos="0">
              <a:schemeClr val="accent2">
                <a:hueOff val="-5175945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5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5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Keep head cool with a cool  towel, until pain is gone (15-20 minutes)</a:t>
          </a:r>
        </a:p>
      </dsp:txBody>
      <dsp:txXfrm>
        <a:off x="77105" y="1751154"/>
        <a:ext cx="5452840" cy="1425290"/>
      </dsp:txXfrm>
    </dsp:sp>
    <dsp:sp modelId="{D27E85C5-8990-1049-A7F9-914E51769F38}">
      <dsp:nvSpPr>
        <dsp:cNvPr id="0" name=""/>
        <dsp:cNvSpPr/>
      </dsp:nvSpPr>
      <dsp:spPr>
        <a:xfrm>
          <a:off x="0" y="3339950"/>
          <a:ext cx="5607050" cy="1579500"/>
        </a:xfrm>
        <a:prstGeom prst="roundRect">
          <a:avLst/>
        </a:prstGeom>
        <a:gradFill rotWithShape="0">
          <a:gsLst>
            <a:gs pos="0">
              <a:schemeClr val="accent2">
                <a:hueOff val="-10351890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90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90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Perform 1-2xday</a:t>
          </a:r>
        </a:p>
      </dsp:txBody>
      <dsp:txXfrm>
        <a:off x="77105" y="3417055"/>
        <a:ext cx="5452840" cy="1425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00D91-23AB-7A4D-A7B0-9DEECD836719}">
      <dsp:nvSpPr>
        <dsp:cNvPr id="0" name=""/>
        <dsp:cNvSpPr/>
      </dsp:nvSpPr>
      <dsp:spPr>
        <a:xfrm>
          <a:off x="0" y="383924"/>
          <a:ext cx="6151562" cy="22113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Apply hot towels over painful back area.  Switch towels often, until pain Is gone (15-20 minutes)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End with cool friction using a towel.</a:t>
          </a:r>
        </a:p>
      </dsp:txBody>
      <dsp:txXfrm>
        <a:off x="107947" y="491871"/>
        <a:ext cx="5935668" cy="1995406"/>
      </dsp:txXfrm>
    </dsp:sp>
    <dsp:sp modelId="{A87D3DB2-F33B-4844-BDB5-1143A2453048}">
      <dsp:nvSpPr>
        <dsp:cNvPr id="0" name=""/>
        <dsp:cNvSpPr/>
      </dsp:nvSpPr>
      <dsp:spPr>
        <a:xfrm>
          <a:off x="0" y="2681625"/>
          <a:ext cx="6151562" cy="2211300"/>
        </a:xfrm>
        <a:prstGeom prst="roundRect">
          <a:avLst/>
        </a:prstGeom>
        <a:solidFill>
          <a:schemeClr val="accent2">
            <a:hueOff val="-10351890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Apply ginger poultice over the painful area and keep it throughout  the night</a:t>
          </a:r>
        </a:p>
      </dsp:txBody>
      <dsp:txXfrm>
        <a:off x="107947" y="2789572"/>
        <a:ext cx="5935668" cy="19954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FFB1D-D094-E04B-A056-0749E0AA124C}">
      <dsp:nvSpPr>
        <dsp:cNvPr id="0" name=""/>
        <dsp:cNvSpPr/>
      </dsp:nvSpPr>
      <dsp:spPr>
        <a:xfrm>
          <a:off x="0" y="8780"/>
          <a:ext cx="5607050" cy="24218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Seat on a short stool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Wrap whole body with a large sheet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Cover with a plastic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Place a blanket over plastic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 dirty="0"/>
        </a:p>
      </dsp:txBody>
      <dsp:txXfrm>
        <a:off x="118227" y="127007"/>
        <a:ext cx="5370596" cy="2185445"/>
      </dsp:txXfrm>
    </dsp:sp>
    <dsp:sp modelId="{A194557D-0E2A-5C46-A0FB-FF893D3FF92D}">
      <dsp:nvSpPr>
        <dsp:cNvPr id="0" name=""/>
        <dsp:cNvSpPr/>
      </dsp:nvSpPr>
      <dsp:spPr>
        <a:xfrm>
          <a:off x="0" y="2496920"/>
          <a:ext cx="5607050" cy="2421899"/>
        </a:xfrm>
        <a:prstGeom prst="roundRect">
          <a:avLst/>
        </a:prstGeom>
        <a:gradFill rotWithShape="0">
          <a:gsLst>
            <a:gs pos="0">
              <a:schemeClr val="accent2">
                <a:hueOff val="-10351890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90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90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Place hot water next to stool to raise temperature </a:t>
          </a:r>
        </a:p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Remain sited for 20 minutes-30 minutes</a:t>
          </a:r>
        </a:p>
      </dsp:txBody>
      <dsp:txXfrm>
        <a:off x="118227" y="2615147"/>
        <a:ext cx="5370596" cy="21854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00D91-23AB-7A4D-A7B0-9DEECD836719}">
      <dsp:nvSpPr>
        <dsp:cNvPr id="0" name=""/>
        <dsp:cNvSpPr/>
      </dsp:nvSpPr>
      <dsp:spPr>
        <a:xfrm>
          <a:off x="0" y="47043"/>
          <a:ext cx="6151562" cy="16891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6 Tbsp clay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 Tbsp ground flaxseed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Water as needed</a:t>
          </a:r>
        </a:p>
      </dsp:txBody>
      <dsp:txXfrm>
        <a:off x="82459" y="129502"/>
        <a:ext cx="5986644" cy="1524269"/>
      </dsp:txXfrm>
    </dsp:sp>
    <dsp:sp modelId="{A87D3DB2-F33B-4844-BDB5-1143A2453048}">
      <dsp:nvSpPr>
        <dsp:cNvPr id="0" name=""/>
        <dsp:cNvSpPr/>
      </dsp:nvSpPr>
      <dsp:spPr>
        <a:xfrm>
          <a:off x="0" y="1793831"/>
          <a:ext cx="6151562" cy="1689187"/>
        </a:xfrm>
        <a:prstGeom prst="roundRect">
          <a:avLst/>
        </a:prstGeom>
        <a:solidFill>
          <a:schemeClr val="accent2">
            <a:hueOff val="-5175945"/>
            <a:satOff val="22930"/>
            <a:lumOff val="-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Mix clay and flaxseed, add water slowly and stir until paste is form</a:t>
          </a:r>
        </a:p>
      </dsp:txBody>
      <dsp:txXfrm>
        <a:off x="82459" y="1876290"/>
        <a:ext cx="5986644" cy="1524269"/>
      </dsp:txXfrm>
    </dsp:sp>
    <dsp:sp modelId="{8179AEE3-C898-F04D-A491-21A8C4BDAF15}">
      <dsp:nvSpPr>
        <dsp:cNvPr id="0" name=""/>
        <dsp:cNvSpPr/>
      </dsp:nvSpPr>
      <dsp:spPr>
        <a:xfrm>
          <a:off x="0" y="3540618"/>
          <a:ext cx="6151562" cy="1689187"/>
        </a:xfrm>
        <a:prstGeom prst="roundRect">
          <a:avLst/>
        </a:prstGeom>
        <a:solidFill>
          <a:schemeClr val="accent2">
            <a:hueOff val="-10351890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Spread paste over towel paper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Place from spine to painful area (diagonal)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Secure with press n seal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Keep it over night</a:t>
          </a:r>
        </a:p>
      </dsp:txBody>
      <dsp:txXfrm>
        <a:off x="82459" y="3623077"/>
        <a:ext cx="5986644" cy="152426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0FFB1D-D094-E04B-A056-0749E0AA124C}">
      <dsp:nvSpPr>
        <dsp:cNvPr id="0" name=""/>
        <dsp:cNvSpPr/>
      </dsp:nvSpPr>
      <dsp:spPr>
        <a:xfrm>
          <a:off x="0" y="1987"/>
          <a:ext cx="5607050" cy="160472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6 Tbsp activated charcoal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2 Tbsp flaxseed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78336" y="80323"/>
        <a:ext cx="5450378" cy="1448056"/>
      </dsp:txXfrm>
    </dsp:sp>
    <dsp:sp modelId="{A194557D-0E2A-5C46-A0FB-FF893D3FF92D}">
      <dsp:nvSpPr>
        <dsp:cNvPr id="0" name=""/>
        <dsp:cNvSpPr/>
      </dsp:nvSpPr>
      <dsp:spPr>
        <a:xfrm>
          <a:off x="0" y="1661435"/>
          <a:ext cx="5607050" cy="1604728"/>
        </a:xfrm>
        <a:prstGeom prst="roundRect">
          <a:avLst/>
        </a:prstGeom>
        <a:gradFill rotWithShape="0">
          <a:gsLst>
            <a:gs pos="0">
              <a:schemeClr val="accent2">
                <a:hueOff val="-5175945"/>
                <a:satOff val="22930"/>
                <a:lumOff val="-8432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5175945"/>
                <a:satOff val="22930"/>
                <a:lumOff val="-8432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5175945"/>
                <a:satOff val="22930"/>
                <a:lumOff val="-8432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Mix charcoal and flaxseed, add water slowly and stir until paste is formed</a:t>
          </a:r>
        </a:p>
      </dsp:txBody>
      <dsp:txXfrm>
        <a:off x="78336" y="1739771"/>
        <a:ext cx="5450378" cy="1448056"/>
      </dsp:txXfrm>
    </dsp:sp>
    <dsp:sp modelId="{E734BB44-854A-8242-A05F-348853101EFC}">
      <dsp:nvSpPr>
        <dsp:cNvPr id="0" name=""/>
        <dsp:cNvSpPr/>
      </dsp:nvSpPr>
      <dsp:spPr>
        <a:xfrm>
          <a:off x="0" y="3322871"/>
          <a:ext cx="5607050" cy="1604728"/>
        </a:xfrm>
        <a:prstGeom prst="roundRect">
          <a:avLst/>
        </a:prstGeom>
        <a:gradFill rotWithShape="0">
          <a:gsLst>
            <a:gs pos="0">
              <a:schemeClr val="accent2">
                <a:hueOff val="-10351890"/>
                <a:satOff val="45859"/>
                <a:lumOff val="-16864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2">
                <a:hueOff val="-10351890"/>
                <a:satOff val="45859"/>
                <a:lumOff val="-16864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2">
                <a:hueOff val="-10351890"/>
                <a:satOff val="45859"/>
                <a:lumOff val="-16864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Spread paste over towel paper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Applied to desire area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Secure with press n seal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Keep poultice over night</a:t>
          </a:r>
        </a:p>
      </dsp:txBody>
      <dsp:txXfrm>
        <a:off x="78336" y="3401207"/>
        <a:ext cx="5450378" cy="14480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00D91-23AB-7A4D-A7B0-9DEECD836719}">
      <dsp:nvSpPr>
        <dsp:cNvPr id="0" name=""/>
        <dsp:cNvSpPr/>
      </dsp:nvSpPr>
      <dsp:spPr>
        <a:xfrm>
          <a:off x="0" y="47043"/>
          <a:ext cx="6151562" cy="168918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 Tbsp turmeric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 Tbsp orange peel powder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 Tbsp flaxseed grounded</a:t>
          </a:r>
        </a:p>
      </dsp:txBody>
      <dsp:txXfrm>
        <a:off x="82459" y="129502"/>
        <a:ext cx="5986644" cy="1524269"/>
      </dsp:txXfrm>
    </dsp:sp>
    <dsp:sp modelId="{A87D3DB2-F33B-4844-BDB5-1143A2453048}">
      <dsp:nvSpPr>
        <dsp:cNvPr id="0" name=""/>
        <dsp:cNvSpPr/>
      </dsp:nvSpPr>
      <dsp:spPr>
        <a:xfrm>
          <a:off x="0" y="1793831"/>
          <a:ext cx="6151562" cy="1689187"/>
        </a:xfrm>
        <a:prstGeom prst="roundRect">
          <a:avLst/>
        </a:prstGeom>
        <a:solidFill>
          <a:schemeClr val="accent2">
            <a:hueOff val="-5175945"/>
            <a:satOff val="22930"/>
            <a:lumOff val="-8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Mix turmeric, orange peel and flaxseed, add water slowly and stir until paste is form</a:t>
          </a:r>
        </a:p>
      </dsp:txBody>
      <dsp:txXfrm>
        <a:off x="82459" y="1876290"/>
        <a:ext cx="5986644" cy="1524269"/>
      </dsp:txXfrm>
    </dsp:sp>
    <dsp:sp modelId="{D5A3D737-5BCD-4944-8A32-53CF997ED4A8}">
      <dsp:nvSpPr>
        <dsp:cNvPr id="0" name=""/>
        <dsp:cNvSpPr/>
      </dsp:nvSpPr>
      <dsp:spPr>
        <a:xfrm>
          <a:off x="0" y="3585387"/>
          <a:ext cx="6151562" cy="1689187"/>
        </a:xfrm>
        <a:prstGeom prst="roundRect">
          <a:avLst/>
        </a:prstGeom>
        <a:solidFill>
          <a:schemeClr val="accent2">
            <a:hueOff val="-10351890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Spread paste over towel paper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Applied to desire area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Secure with press n seal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Keep poultice over night</a:t>
          </a:r>
          <a:endParaRPr lang="en-US" sz="2000" kern="1200" dirty="0"/>
        </a:p>
      </dsp:txBody>
      <dsp:txXfrm>
        <a:off x="82459" y="3667846"/>
        <a:ext cx="5986644" cy="15242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80CDE-E86D-C340-9BC2-9CDDD3B216B4}" type="datetimeFigureOut">
              <a:rPr lang="en-US" smtClean="0"/>
              <a:t>4/25/26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1CFB9-A2AF-864A-A49B-A2FF18A6B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5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1CFB9-A2AF-864A-A49B-A2FF18A6BC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47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26934-F611-1C1E-5F90-724FA015C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0D173-50A9-5FEA-3A1A-80A9FD5C7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A90B2-FA55-3DE9-B1C9-D72BB68ED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E2C8F-91FD-1A9B-00CE-0115668989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1CFB9-A2AF-864A-A49B-A2FF18A6BC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66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1BD7B-CF18-0725-84CA-1970427A4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C16F6-1169-B21D-E4EE-C56C220350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3EE71C-4A5B-0B5F-B4C6-56B9D2EC74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5E64D-3F59-C879-8C0D-685442B895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1CFB9-A2AF-864A-A49B-A2FF18A6BC4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67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77440-B460-9EDB-270C-73F5D206D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F95E65-971B-559B-00A9-F44C6862D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371AD2-B0FC-FBE7-DE1C-6628BEF7C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C3015-4EAD-BA1E-310C-E8C69B35D7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1CFB9-A2AF-864A-A49B-A2FF18A6BC4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058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6E6F1-932F-9E5D-4C09-EA8AF7338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E6733C-20A5-9F76-1C8C-0EEECD4EF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B65175-27DF-CC40-A2FD-F7237750B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C478-AD1C-D8FD-A797-6907D33E0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1CFB9-A2AF-864A-A49B-A2FF18A6BC4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49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6568D-389A-B8D6-B795-2169988D3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512B38-C7C6-47BE-7455-3E41814F0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AA9C78-4D49-DFE8-8740-6455CDA94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5CCEF-948C-7754-961F-7E6CB1BE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91CFB9-A2AF-864A-A49B-A2FF18A6BC4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997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4/25/26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C3E1C3D-633C-4756-B09B-9AD080714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6668" y="640080"/>
            <a:ext cx="10915252" cy="5263134"/>
          </a:xfrm>
          <a:prstGeom prst="rect">
            <a:avLst/>
          </a:prstGeom>
          <a:noFill/>
          <a:ln w="31750" cap="sq">
            <a:solidFill>
              <a:schemeClr val="accent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295DAF8-54BC-4834-A4B1-7DD2F7AFE5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520" y="802767"/>
            <a:ext cx="10585166" cy="49377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1117F4-3C28-B72C-324C-724619AF8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624" y="1122807"/>
            <a:ext cx="9954443" cy="4297680"/>
          </a:xfrm>
          <a:noFill/>
          <a:ln>
            <a:noFill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Simple remedies for </a:t>
            </a:r>
            <a:r>
              <a:rPr lang="en-US" sz="6000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treatment rooms</a:t>
            </a:r>
          </a:p>
        </p:txBody>
      </p:sp>
    </p:spTree>
    <p:extLst>
      <p:ext uri="{BB962C8B-B14F-4D97-AF65-F5344CB8AC3E}">
        <p14:creationId xmlns:p14="http://schemas.microsoft.com/office/powerpoint/2010/main" val="89959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D8F5D-723B-95C1-5BDE-2C3318811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Leg bath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CEA40BA7-D895-5641-C42B-1ADD5F4AE6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4089406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36782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3C3EA-0B46-F086-5C24-52549C12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678873"/>
            <a:ext cx="7729728" cy="955963"/>
          </a:xfrm>
        </p:spPr>
        <p:txBody>
          <a:bodyPr/>
          <a:lstStyle/>
          <a:p>
            <a:r>
              <a:rPr lang="en-US" dirty="0"/>
              <a:t>Indications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31915-5700-51EC-08E0-A025BBDB9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1814945"/>
            <a:ext cx="7729728" cy="436418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Types of Migraine </a:t>
            </a:r>
          </a:p>
          <a:p>
            <a:pPr marL="0" indent="0">
              <a:buNone/>
            </a:pPr>
            <a:r>
              <a:rPr lang="en-US" dirty="0"/>
              <a:t>	Migraine with aura (could be manifested: vision changes, tingling, difficulty speaking)</a:t>
            </a:r>
          </a:p>
          <a:p>
            <a:pPr marL="0" indent="0">
              <a:buNone/>
            </a:pPr>
            <a:r>
              <a:rPr lang="en-US" dirty="0"/>
              <a:t>	Migraine without aura (common migraine)</a:t>
            </a:r>
          </a:p>
          <a:p>
            <a:pPr marL="0" indent="0">
              <a:buNone/>
            </a:pPr>
            <a:r>
              <a:rPr lang="en-US" dirty="0"/>
              <a:t>	Silent Migraine (aura, visual disturbances, dizziness, nausea)</a:t>
            </a:r>
          </a:p>
          <a:p>
            <a:pPr marL="0" indent="0">
              <a:buNone/>
            </a:pPr>
            <a:r>
              <a:rPr lang="en-US" dirty="0"/>
              <a:t>	Hemiplegic Migraine: (symptoms such as stroke)</a:t>
            </a:r>
          </a:p>
          <a:p>
            <a:pPr marL="0" indent="0">
              <a:buNone/>
            </a:pPr>
            <a:r>
              <a:rPr lang="en-US" dirty="0"/>
              <a:t>	Hemiplegic Migraine (symptoms similar to a stroke)</a:t>
            </a:r>
          </a:p>
          <a:p>
            <a:pPr marL="0" indent="0">
              <a:buNone/>
            </a:pPr>
            <a:r>
              <a:rPr lang="en-US" dirty="0"/>
              <a:t>	Retinal Migraine (visual disturbances in one eye</a:t>
            </a:r>
          </a:p>
          <a:p>
            <a:pPr marL="0" indent="0">
              <a:buNone/>
            </a:pPr>
            <a:r>
              <a:rPr lang="en-US" dirty="0"/>
              <a:t>	Menstrual Migraine</a:t>
            </a:r>
          </a:p>
          <a:p>
            <a:pPr marL="0" indent="0">
              <a:buNone/>
            </a:pPr>
            <a:r>
              <a:rPr lang="en-US" dirty="0"/>
              <a:t>	Abdominal Migraine</a:t>
            </a:r>
          </a:p>
          <a:p>
            <a:pPr marL="0" indent="0">
              <a:buNone/>
            </a:pPr>
            <a:r>
              <a:rPr lang="en-US" dirty="0"/>
              <a:t>	Chronic Migraine (15 or more days)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5058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CF1C8A-A410-98BC-3CDC-75AF051B9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3F5F2-F0C4-1BE0-4D3A-EE896C02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CE1A2-E433-E14C-95BB-E9087B95C8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r>
              <a:rPr lang="en-US" dirty="0"/>
              <a:t>Coffee withdrawal headache</a:t>
            </a:r>
          </a:p>
          <a:p>
            <a:r>
              <a:rPr lang="en-US" dirty="0"/>
              <a:t>If no relief of pain, seek for medical care</a:t>
            </a:r>
          </a:p>
        </p:txBody>
      </p:sp>
    </p:spTree>
    <p:extLst>
      <p:ext uri="{BB962C8B-B14F-4D97-AF65-F5344CB8AC3E}">
        <p14:creationId xmlns:p14="http://schemas.microsoft.com/office/powerpoint/2010/main" val="3511374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8E72E1-DCFC-6F76-4DEF-8B5D8550B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231B0-78E7-B9EC-ABE5-1314B71EF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leg bath</a:t>
            </a:r>
          </a:p>
        </p:txBody>
      </p: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0F974576-6F9E-4B11-8273-A9F0AE188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7032" y="640555"/>
            <a:ext cx="9498768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EFECC3EF-DDFD-4B14-B98F-B6E732810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10700" y="806112"/>
            <a:ext cx="9171432" cy="298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4" descr="Portal Oversized Folding Rocking Camping Chair Portable Outdoor Rocker with High Back Hard Armrests Carry Bag, Supports 40...">
            <a:extLst>
              <a:ext uri="{FF2B5EF4-FFF2-40B4-BE49-F238E27FC236}">
                <a16:creationId xmlns:a16="http://schemas.microsoft.com/office/drawing/2014/main" id="{4C683B3B-ED25-8117-A18F-D07CC2487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0492" y="1114570"/>
            <a:ext cx="2309009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02052F7E-4604-5C00-5AFD-A8CDB9C565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0385" y="1114570"/>
            <a:ext cx="2338237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Tens Towels Pack of 2 Extra Large Bath Sheets 35 x 70 Inches, 100% Cotton, Larger &amp; Lighter Weight, Quicker to Dry, Super Soft &amp; Absorbent, Oversized Bath Towels, Dark Grey">
            <a:extLst>
              <a:ext uri="{FF2B5EF4-FFF2-40B4-BE49-F238E27FC236}">
                <a16:creationId xmlns:a16="http://schemas.microsoft.com/office/drawing/2014/main" id="{96782B8D-3DF3-D44D-EF98-ACC3B5C45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6" r="5593" b="2"/>
          <a:stretch>
            <a:fillRect/>
          </a:stretch>
        </p:blipFill>
        <p:spPr bwMode="auto">
          <a:xfrm>
            <a:off x="7727622" y="1191921"/>
            <a:ext cx="2632777" cy="218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8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D0C417-1EBA-3931-1515-7732E2E2A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D5FA8-45CD-D432-01F2-D96A67037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leg bath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974576-6F9E-4B11-8273-A9F0AE188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7032" y="640555"/>
            <a:ext cx="9498768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ECC3EF-DDFD-4B14-B98F-B6E732810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10700" y="806112"/>
            <a:ext cx="9171432" cy="298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WENSHUO Charming Yellow Mustard-Striped Pure Cotton Hand Towel,100% Combed Cotton,Luxury Towel,Super Absorbent(Pack of 1)...">
            <a:extLst>
              <a:ext uri="{FF2B5EF4-FFF2-40B4-BE49-F238E27FC236}">
                <a16:creationId xmlns:a16="http://schemas.microsoft.com/office/drawing/2014/main" id="{9938A146-869C-0781-CD95-F85D180DF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8158" y="1114570"/>
            <a:ext cx="1753677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ox Run Stainless Steel Small Mixing Bowl, 7.25 x 7.25 x 3.75 inches, Metallic">
            <a:extLst>
              <a:ext uri="{FF2B5EF4-FFF2-40B4-BE49-F238E27FC236}">
                <a16:creationId xmlns:a16="http://schemas.microsoft.com/office/drawing/2014/main" id="{DCB3EE2F-78CB-74D8-EBF9-48A354009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3" r="15433" b="-1"/>
          <a:stretch>
            <a:fillRect/>
          </a:stretch>
        </p:blipFill>
        <p:spPr bwMode="auto">
          <a:xfrm>
            <a:off x="5051876" y="1114570"/>
            <a:ext cx="2075255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0BAF3BF-9FFE-C011-63F3-2A1F63179F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7" r="15155" b="1"/>
          <a:stretch>
            <a:fillRect/>
          </a:stretch>
        </p:blipFill>
        <p:spPr bwMode="auto">
          <a:xfrm>
            <a:off x="7989560" y="1114570"/>
            <a:ext cx="2108901" cy="233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328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C493F1-A177-51B3-6AB9-ECEB7DC0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139E69-EE5D-D228-F1C4-26B36FE5B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83" y="2299855"/>
            <a:ext cx="3934690" cy="187704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Autofit/>
          </a:bodyPr>
          <a:lstStyle/>
          <a:p>
            <a:r>
              <a:rPr lang="en-US" sz="3200" dirty="0"/>
              <a:t>Hydrotherapy for pain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9BBBA775-4F58-386A-6240-3260F31B1D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0631289"/>
              </p:ext>
            </p:extLst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03485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A1F02-D2CF-A31A-ADAF-3E745072A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9263E-AA26-DC25-4865-B9948467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AA2B0-7122-B2B7-1AE2-20051688B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Upper back pain</a:t>
            </a:r>
          </a:p>
          <a:p>
            <a:r>
              <a:rPr lang="en-US" dirty="0"/>
              <a:t>Mid back pain</a:t>
            </a:r>
          </a:p>
          <a:p>
            <a:r>
              <a:rPr lang="en-US" dirty="0"/>
              <a:t>Lower back pain (not sciatica)</a:t>
            </a:r>
          </a:p>
          <a:p>
            <a:r>
              <a:rPr lang="en-US" dirty="0"/>
              <a:t>Shoulder pain</a:t>
            </a:r>
          </a:p>
          <a:p>
            <a:r>
              <a:rPr lang="en-US" dirty="0"/>
              <a:t>Muscle pain</a:t>
            </a:r>
          </a:p>
          <a:p>
            <a:r>
              <a:rPr lang="en-US" dirty="0"/>
              <a:t>Bone pain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3F47D-7754-556A-A808-495AC27F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C865FB-F8B2-E713-DF4B-37A5C941B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Hydrotherapy pain</a:t>
            </a:r>
          </a:p>
        </p:txBody>
      </p:sp>
      <p:pic>
        <p:nvPicPr>
          <p:cNvPr id="5" name="Picture 4" descr="Tens Towels Pack of 2 Extra Large Bath Sheets 35 x 70 Inches, 100% Cotton, Larger &amp; Lighter Weight, Quicker to Dry, Super Soft &amp; Absorbent, Oversized Bath Towels, Dark Grey">
            <a:extLst>
              <a:ext uri="{FF2B5EF4-FFF2-40B4-BE49-F238E27FC236}">
                <a16:creationId xmlns:a16="http://schemas.microsoft.com/office/drawing/2014/main" id="{35C8854E-96B2-14AE-D736-57F1166A4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6" r="5593" b="2"/>
          <a:stretch>
            <a:fillRect/>
          </a:stretch>
        </p:blipFill>
        <p:spPr bwMode="auto">
          <a:xfrm>
            <a:off x="787061" y="1012917"/>
            <a:ext cx="3193179" cy="264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6B660B7-ECB7-8707-B70F-FB01F182A1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92507" y="497379"/>
            <a:ext cx="3975710" cy="3061297"/>
          </a:xfrm>
          <a:prstGeom prst="rect">
            <a:avLst/>
          </a:prstGeom>
        </p:spPr>
      </p:pic>
      <p:pic>
        <p:nvPicPr>
          <p:cNvPr id="7" name="Picture 2" descr="Sponsored Ad - Amazon Basics Stainless Steel Stock Pot with Lid, 8 Quart, Even Heating, Easy to Clean, Silver">
            <a:extLst>
              <a:ext uri="{FF2B5EF4-FFF2-40B4-BE49-F238E27FC236}">
                <a16:creationId xmlns:a16="http://schemas.microsoft.com/office/drawing/2014/main" id="{DD6E2CF0-274F-3A1E-2F97-22F4508EF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" r="4048" b="2"/>
          <a:stretch>
            <a:fillRect/>
          </a:stretch>
        </p:blipFill>
        <p:spPr bwMode="auto">
          <a:xfrm>
            <a:off x="8211761" y="827867"/>
            <a:ext cx="2761039" cy="3061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0097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0EBE77-E959-9BCE-6E6E-1181B463F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91A067-D254-0FA1-BD1C-713A9EA3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hydrotherapy pain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9A7A4A0-3AE9-D433-D599-A39327A0278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07" r="15155" b="1"/>
          <a:stretch>
            <a:fillRect/>
          </a:stretch>
        </p:blipFill>
        <p:spPr bwMode="auto">
          <a:xfrm>
            <a:off x="1013736" y="587857"/>
            <a:ext cx="2977512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D8CE4C95-AF2F-0D96-3E68-007F512278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47" r="10821" b="2"/>
          <a:stretch>
            <a:fillRect/>
          </a:stretch>
        </p:blipFill>
        <p:spPr>
          <a:xfrm>
            <a:off x="4639754" y="587858"/>
            <a:ext cx="2934506" cy="3301307"/>
          </a:xfrm>
          <a:prstGeom prst="rect">
            <a:avLst/>
          </a:prstGeom>
        </p:spPr>
      </p:pic>
      <p:pic>
        <p:nvPicPr>
          <p:cNvPr id="9" name="Picture 4" descr="WENSHUO Charming Yellow Mustard-Striped Pure Cotton Hand Towel,100% Combed Cotton,Luxury Towel,Super Absorbent(Pack of 1)...">
            <a:extLst>
              <a:ext uri="{FF2B5EF4-FFF2-40B4-BE49-F238E27FC236}">
                <a16:creationId xmlns:a16="http://schemas.microsoft.com/office/drawing/2014/main" id="{33517937-593D-C51F-CECB-826347F93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2525" y="587857"/>
            <a:ext cx="2475980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167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Rectangle 1045">
            <a:extLst>
              <a:ext uri="{FF2B5EF4-FFF2-40B4-BE49-F238E27FC236}">
                <a16:creationId xmlns:a16="http://schemas.microsoft.com/office/drawing/2014/main" id="{343EE4E4-4F6E-4D0C-8241-7422485C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9085" y="-2"/>
            <a:ext cx="6072915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4101F3-16FA-99E7-E4EE-0ABEB1D86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3757" y="1290025"/>
            <a:ext cx="4475892" cy="1188720"/>
          </a:xfrm>
          <a:prstGeom prst="ellipse">
            <a:avLst/>
          </a:prstGeo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Autofit/>
          </a:bodyPr>
          <a:lstStyle/>
          <a:p>
            <a:r>
              <a:rPr lang="en-US" sz="4000" dirty="0"/>
              <a:t>Ginger Poultice</a:t>
            </a:r>
          </a:p>
        </p:txBody>
      </p:sp>
      <p:sp>
        <p:nvSpPr>
          <p:cNvPr id="1047" name="Rectangle 1046">
            <a:extLst>
              <a:ext uri="{FF2B5EF4-FFF2-40B4-BE49-F238E27FC236}">
                <a16:creationId xmlns:a16="http://schemas.microsoft.com/office/drawing/2014/main" id="{39CDFF21-67C6-4C4C-9A1C-C7726D3D3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966" y="640080"/>
            <a:ext cx="4818888" cy="5261170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E98F8D60-BC6F-4B41-9481-5F49C96A1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1520" y="806357"/>
            <a:ext cx="4511266" cy="492861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Ginger | History, Taxonomy, Description, Cultivation, Flavor ...">
            <a:extLst>
              <a:ext uri="{FF2B5EF4-FFF2-40B4-BE49-F238E27FC236}">
                <a16:creationId xmlns:a16="http://schemas.microsoft.com/office/drawing/2014/main" id="{F7BE6127-D6A2-2976-8112-6B96DA896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8626" y="1877868"/>
            <a:ext cx="4159568" cy="278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6E44D462-E32A-AC18-C989-EB81D5296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757" y="2858703"/>
            <a:ext cx="4475892" cy="3042547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Grind ginger using a blender or a food processor..</a:t>
            </a:r>
          </a:p>
          <a:p>
            <a:r>
              <a:rPr lang="en-US" sz="2400" dirty="0">
                <a:solidFill>
                  <a:srgbClr val="FFFFFF"/>
                </a:solidFill>
              </a:rPr>
              <a:t>Apply ginger between paper towel.</a:t>
            </a:r>
          </a:p>
          <a:p>
            <a:r>
              <a:rPr lang="en-US" sz="2400" dirty="0">
                <a:solidFill>
                  <a:srgbClr val="FFFFFF"/>
                </a:solidFill>
              </a:rPr>
              <a:t>Place  poultice over painful area and secure with press n seal</a:t>
            </a:r>
          </a:p>
        </p:txBody>
      </p:sp>
    </p:spTree>
    <p:extLst>
      <p:ext uri="{BB962C8B-B14F-4D97-AF65-F5344CB8AC3E}">
        <p14:creationId xmlns:p14="http://schemas.microsoft.com/office/powerpoint/2010/main" val="2208092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3143B-3C00-3F1E-EB12-19263B048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8304-B66E-5558-BD0C-C72E9C650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544C3-CD82-A755-5A46-74344AB23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sz="2800" dirty="0"/>
              <a:t>Apply ginger poultice after applying hot towels and cool friction</a:t>
            </a:r>
          </a:p>
          <a:p>
            <a:r>
              <a:rPr lang="en-US" sz="2800" dirty="0"/>
              <a:t> Will keep heat through the night</a:t>
            </a:r>
          </a:p>
          <a:p>
            <a:r>
              <a:rPr lang="en-US" sz="2800" dirty="0"/>
              <a:t>Helps back pain</a:t>
            </a:r>
          </a:p>
          <a:p>
            <a:r>
              <a:rPr lang="en-US" sz="2800" dirty="0"/>
              <a:t>Helps nerve pain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129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31C94-7938-11D8-4742-23CEEE0CB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/>
              <a:t>Supplies for ginger poultice</a:t>
            </a:r>
          </a:p>
        </p:txBody>
      </p:sp>
      <p:sp>
        <p:nvSpPr>
          <p:cNvPr id="2055" name="Rectangle 2054">
            <a:extLst>
              <a:ext uri="{FF2B5EF4-FFF2-40B4-BE49-F238E27FC236}">
                <a16:creationId xmlns:a16="http://schemas.microsoft.com/office/drawing/2014/main" id="{0F974576-6F9E-4B11-8273-A9F0AE188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7032" y="640555"/>
            <a:ext cx="9498768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FECC3EF-DDFD-4B14-B98F-B6E732810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10700" y="806112"/>
            <a:ext cx="9171432" cy="298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87,200+ Blender Stock Photos, Pictures &amp; Royalty-Free Images ...">
            <a:extLst>
              <a:ext uri="{FF2B5EF4-FFF2-40B4-BE49-F238E27FC236}">
                <a16:creationId xmlns:a16="http://schemas.microsoft.com/office/drawing/2014/main" id="{1F4A8C1E-6262-EDF7-4D7F-D80D3FB0CF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5878" y="1114570"/>
            <a:ext cx="2338237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Paper towel - Wikipedia">
            <a:extLst>
              <a:ext uri="{FF2B5EF4-FFF2-40B4-BE49-F238E27FC236}">
                <a16:creationId xmlns:a16="http://schemas.microsoft.com/office/drawing/2014/main" id="{3C462CF4-DC3E-D245-2A31-EC70CBABF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r="24330" b="1"/>
          <a:stretch>
            <a:fillRect/>
          </a:stretch>
        </p:blipFill>
        <p:spPr bwMode="auto">
          <a:xfrm>
            <a:off x="5035054" y="1114570"/>
            <a:ext cx="2108899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Glad Press'N Seal Plastic Wrap for Food, Griptex Technology, 70 Square Foot Roll (Pack of 1)">
            <a:extLst>
              <a:ext uri="{FF2B5EF4-FFF2-40B4-BE49-F238E27FC236}">
                <a16:creationId xmlns:a16="http://schemas.microsoft.com/office/drawing/2014/main" id="{16EB29DF-0A4A-2FBA-62F5-6EFAB2437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7622" y="1975160"/>
            <a:ext cx="2632777" cy="61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667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A5C9FA-490E-B05C-DCB1-AD235AE6C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6F0D755-91E0-73E7-FE6C-8E7AA0C185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BE0F59-3E2C-9576-95A6-0DECD152D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FB4478-939B-68D1-4947-060F5C2C5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Home sauna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68AA622B-C0C8-B95C-307B-B34FEAFD70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7209544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24863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1C5E6-DF81-8991-B70A-9C8E32761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3861B-061C-5806-3917-2CF6A9A90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8019C-7020-9EA2-7D6E-6698AE4CE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Upper and lower respiratory infection</a:t>
            </a:r>
          </a:p>
          <a:p>
            <a:r>
              <a:rPr lang="en-US" sz="3200" dirty="0"/>
              <a:t>Covid</a:t>
            </a:r>
          </a:p>
          <a:p>
            <a:r>
              <a:rPr lang="en-US" sz="3200" dirty="0"/>
              <a:t>Detox</a:t>
            </a:r>
          </a:p>
          <a:p>
            <a:r>
              <a:rPr lang="en-US" sz="3200" dirty="0"/>
              <a:t>Very helpful in people that do not sweat and cannot exercise</a:t>
            </a:r>
          </a:p>
        </p:txBody>
      </p:sp>
    </p:spTree>
    <p:extLst>
      <p:ext uri="{BB962C8B-B14F-4D97-AF65-F5344CB8AC3E}">
        <p14:creationId xmlns:p14="http://schemas.microsoft.com/office/powerpoint/2010/main" val="3367610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A8EA6-C5C1-151A-3721-1B88A4DAD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5510EE-F7AC-366F-9DE4-E896F4E41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home sauna</a:t>
            </a:r>
          </a:p>
        </p:txBody>
      </p:sp>
      <p:pic>
        <p:nvPicPr>
          <p:cNvPr id="8" name="Picture 2" descr="Royale Linens 100% Organic Cotton King Flat Sheet Only - Super Soft - Percale Top Sheets - King Flat Sheet Sold Separately...">
            <a:extLst>
              <a:ext uri="{FF2B5EF4-FFF2-40B4-BE49-F238E27FC236}">
                <a16:creationId xmlns:a16="http://schemas.microsoft.com/office/drawing/2014/main" id="{AFDF455D-40E7-AF07-A99C-9E21FB8B8C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61" y="1241416"/>
            <a:ext cx="3430863" cy="199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ponsored Ad - Wooden Step Stool, Foot Stool with Non-Slip Mat, One Step Stool, Small Stool for High Beds, Office, Bedroo...">
            <a:extLst>
              <a:ext uri="{FF2B5EF4-FFF2-40B4-BE49-F238E27FC236}">
                <a16:creationId xmlns:a16="http://schemas.microsoft.com/office/drawing/2014/main" id="{065D6E9C-E83B-5C8D-27C4-8EC3B1014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2507" y="990141"/>
            <a:ext cx="3429000" cy="2496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ponsored Ad - Amazon Basics Stainless Steel Stock Pot with Lid, 8 Quart, Even Heating, Easy to Clean, Silver">
            <a:extLst>
              <a:ext uri="{FF2B5EF4-FFF2-40B4-BE49-F238E27FC236}">
                <a16:creationId xmlns:a16="http://schemas.microsoft.com/office/drawing/2014/main" id="{E79A6A3E-034F-8882-A150-0E054F0F88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" r="4048" b="2"/>
          <a:stretch>
            <a:fillRect/>
          </a:stretch>
        </p:blipFill>
        <p:spPr bwMode="auto">
          <a:xfrm>
            <a:off x="8211761" y="587857"/>
            <a:ext cx="2977508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4536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14777-970B-4B1E-3D48-10C3541DE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A5A3-BC49-D507-34E1-4A466F6BF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home sauna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E8CB49B-1AF4-4FE1-AB21-01AAA67C3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41112" y="640555"/>
            <a:ext cx="7710608" cy="3312058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6DEFA6D-B8E6-4CF1-AAD2-1EFB4D69C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6812" y="806112"/>
            <a:ext cx="7379208" cy="29809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Eddie Bauer - King Blanket, Lightweight Cotton Bedding, Home Decor for All Seasons (Herringbone Off-White, King)">
            <a:extLst>
              <a:ext uri="{FF2B5EF4-FFF2-40B4-BE49-F238E27FC236}">
                <a16:creationId xmlns:a16="http://schemas.microsoft.com/office/drawing/2014/main" id="{F05D4908-F4D0-87E3-E569-92104A8D5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5440" y="970704"/>
            <a:ext cx="2129694" cy="265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758CD36-A3ED-266B-E715-B9AB24D3B7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8" r="2" b="17722"/>
          <a:stretch>
            <a:fillRect/>
          </a:stretch>
        </p:blipFill>
        <p:spPr bwMode="auto">
          <a:xfrm>
            <a:off x="6256866" y="1344173"/>
            <a:ext cx="3374813" cy="190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78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5D8DB0-BB86-2CB6-8FE4-C782C4AAB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C284FA8-755F-63AE-E548-D64879A0B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7547B0-C2EB-3F38-D841-BAD3517F4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317898"/>
            <a:ext cx="3804329" cy="1859001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Autofit/>
          </a:bodyPr>
          <a:lstStyle/>
          <a:p>
            <a:r>
              <a:rPr lang="en-US" sz="4000" dirty="0"/>
              <a:t>Clay poultice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E2D5936-E366-CE05-9849-3966CA149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F3957155-5857-23F5-1FF5-92CD841D24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6151717"/>
              </p:ext>
            </p:extLst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79129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97509-612D-7BCE-9AF7-6E08740EA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1C3C2-AC35-B654-15C5-99B18733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DA23C-A3AD-1C6C-40D6-88F811C39C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Nerve pain</a:t>
            </a:r>
          </a:p>
          <a:p>
            <a:r>
              <a:rPr lang="en-US" sz="3200" dirty="0"/>
              <a:t>Pinching nerve pain</a:t>
            </a:r>
          </a:p>
          <a:p>
            <a:r>
              <a:rPr lang="en-US" sz="3200" dirty="0"/>
              <a:t>Sciatica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847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3D153-23A7-CDEE-FDD0-E915F8F2E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D1923-9BFC-5F5F-FDD7-3CBBA677E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sciatica poultice</a:t>
            </a:r>
          </a:p>
        </p:txBody>
      </p:sp>
      <p:pic>
        <p:nvPicPr>
          <p:cNvPr id="4" name="Content Placeholder 4" descr="A box of white powder&#10;&#10;AI-generated content may be incorrect.">
            <a:extLst>
              <a:ext uri="{FF2B5EF4-FFF2-40B4-BE49-F238E27FC236}">
                <a16:creationId xmlns:a16="http://schemas.microsoft.com/office/drawing/2014/main" id="{5DA6F044-25D8-4CBB-F6C6-EA38110FA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61" y="926205"/>
            <a:ext cx="3430863" cy="2624610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1750BC6-AE28-D407-52B1-9B18E91E55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389" r="2859"/>
          <a:stretch>
            <a:fillRect/>
          </a:stretch>
        </p:blipFill>
        <p:spPr>
          <a:xfrm>
            <a:off x="4642019" y="587858"/>
            <a:ext cx="2929975" cy="3301307"/>
          </a:xfrm>
          <a:prstGeom prst="rect">
            <a:avLst/>
          </a:prstGeom>
        </p:spPr>
      </p:pic>
      <p:pic>
        <p:nvPicPr>
          <p:cNvPr id="8" name="Picture 2" descr="Sponsored Ad - Wooden Spoons for Cooking, MZROO Wooden Spoon 12.5 Inch Long Handle Wooden Cooking Spoon Mixing spoons Tast...">
            <a:extLst>
              <a:ext uri="{FF2B5EF4-FFF2-40B4-BE49-F238E27FC236}">
                <a16:creationId xmlns:a16="http://schemas.microsoft.com/office/drawing/2014/main" id="{3EBB3F6A-9534-DBFB-C55D-C3357C375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5" b="-1"/>
          <a:stretch>
            <a:fillRect/>
          </a:stretch>
        </p:blipFill>
        <p:spPr bwMode="auto">
          <a:xfrm>
            <a:off x="8580274" y="587857"/>
            <a:ext cx="2240481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0028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B5307A-D4EC-EB75-DEB0-25E9F68FB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B1FF90-41E6-4A9B-9FF5-CEBE3177B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sciatica poultice</a:t>
            </a:r>
          </a:p>
        </p:txBody>
      </p:sp>
      <p:pic>
        <p:nvPicPr>
          <p:cNvPr id="4" name="Picture 2" descr="Anchor Hocking 81575L5 Round Mixing Bowl (Single)">
            <a:extLst>
              <a:ext uri="{FF2B5EF4-FFF2-40B4-BE49-F238E27FC236}">
                <a16:creationId xmlns:a16="http://schemas.microsoft.com/office/drawing/2014/main" id="{3D081AB8-30DC-707E-F42E-CFE492E6D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61" y="1069873"/>
            <a:ext cx="3430863" cy="233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E8F216-986A-401D-3115-0E30B0053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5988382"/>
            <a:ext cx="4252791" cy="45719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2" descr="Paper towel - Wikipedia">
            <a:extLst>
              <a:ext uri="{FF2B5EF4-FFF2-40B4-BE49-F238E27FC236}">
                <a16:creationId xmlns:a16="http://schemas.microsoft.com/office/drawing/2014/main" id="{7817A745-DDB3-BA42-150C-A578472B4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r="24330" b="1"/>
          <a:stretch>
            <a:fillRect/>
          </a:stretch>
        </p:blipFill>
        <p:spPr bwMode="auto">
          <a:xfrm>
            <a:off x="8167433" y="1068911"/>
            <a:ext cx="2108899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lad Press'N Seal Plastic Wrap for Food, Griptex Technology, 70 Square Foot Roll (Pack of 1)">
            <a:extLst>
              <a:ext uri="{FF2B5EF4-FFF2-40B4-BE49-F238E27FC236}">
                <a16:creationId xmlns:a16="http://schemas.microsoft.com/office/drawing/2014/main" id="{0FA8BA74-BB4B-3444-093F-E20C976CE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0893" y="1669360"/>
            <a:ext cx="3370214" cy="78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7799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A1305D-176B-2114-440E-221B08C55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5693521E-630D-9EAA-0F75-28125E005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6DED59-DED5-52EC-CF90-EB20893358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FE938B-B5C7-0395-713D-A07981D04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Charcoal poultice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8CB1CE2E-4ABA-21D1-B830-ACCB0E0261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3317297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12653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F60C7-3692-006D-49AC-4644803F7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9E158-27D1-AE3F-24A9-7F809548C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46AFE-FE2E-3948-D071-8F7528C66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Insomnia</a:t>
            </a:r>
          </a:p>
          <a:p>
            <a:r>
              <a:rPr lang="en-US" sz="3200" dirty="0"/>
              <a:t>Digestion issues</a:t>
            </a:r>
          </a:p>
          <a:p>
            <a:r>
              <a:rPr lang="en-US" sz="3200" dirty="0"/>
              <a:t>Infections</a:t>
            </a:r>
          </a:p>
          <a:p>
            <a:r>
              <a:rPr lang="en-US" sz="3200" dirty="0"/>
              <a:t>Kidney failure</a:t>
            </a:r>
          </a:p>
          <a:p>
            <a:r>
              <a:rPr lang="en-US" sz="3200" dirty="0"/>
              <a:t>Injury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016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58945-FD24-4E83-7F4C-1CE1CC236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64DDDA-993D-3EC4-16FE-1B98775F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Charcoal poultice</a:t>
            </a: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865D3FC9-C8F0-732B-4251-9B1ADA5E0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389" r="2859"/>
          <a:stretch>
            <a:fillRect/>
          </a:stretch>
        </p:blipFill>
        <p:spPr>
          <a:xfrm>
            <a:off x="1037505" y="587857"/>
            <a:ext cx="2929975" cy="3301307"/>
          </a:xfrm>
          <a:prstGeom prst="rect">
            <a:avLst/>
          </a:prstGeom>
        </p:spPr>
      </p:pic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61747FEF-604C-5465-CF21-6D4C107495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111"/>
          <a:stretch>
            <a:fillRect/>
          </a:stretch>
        </p:blipFill>
        <p:spPr>
          <a:xfrm>
            <a:off x="4639758" y="587858"/>
            <a:ext cx="2934498" cy="3301307"/>
          </a:xfrm>
          <a:prstGeom prst="rect">
            <a:avLst/>
          </a:prstGeom>
        </p:spPr>
      </p:pic>
      <p:pic>
        <p:nvPicPr>
          <p:cNvPr id="8" name="Picture 2" descr="Sponsored Ad - Wooden Spoons for Cooking, MZROO Wooden Spoon 12.5 Inch Long Handle Wooden Cooking Spoon Mixing spoons Tast...">
            <a:extLst>
              <a:ext uri="{FF2B5EF4-FFF2-40B4-BE49-F238E27FC236}">
                <a16:creationId xmlns:a16="http://schemas.microsoft.com/office/drawing/2014/main" id="{6DAD2398-7327-13B8-269B-56BC21D8E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65" b="-1"/>
          <a:stretch>
            <a:fillRect/>
          </a:stretch>
        </p:blipFill>
        <p:spPr bwMode="auto">
          <a:xfrm>
            <a:off x="8580274" y="587857"/>
            <a:ext cx="2240481" cy="3301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6577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B06E8-CC91-C645-018F-7B9C01BA7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DDFDB-2AD6-4BAC-C668-CF4412DA0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Charcoal poultice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133E7E-E55C-B14C-E48D-38FEF8A3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5680364"/>
            <a:ext cx="3864864" cy="5966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7" name="Picture 2" descr="Anchor Hocking 81575L5 Round Mixing Bowl (Single)">
            <a:extLst>
              <a:ext uri="{FF2B5EF4-FFF2-40B4-BE49-F238E27FC236}">
                <a16:creationId xmlns:a16="http://schemas.microsoft.com/office/drawing/2014/main" id="{76691995-2171-8EEE-FA14-E83394D07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61" y="1069873"/>
            <a:ext cx="3430863" cy="233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lad Press'N Seal Plastic Wrap for Food, Griptex Technology, 70 Square Foot Roll (Pack of 1)">
            <a:extLst>
              <a:ext uri="{FF2B5EF4-FFF2-40B4-BE49-F238E27FC236}">
                <a16:creationId xmlns:a16="http://schemas.microsoft.com/office/drawing/2014/main" id="{646955D8-B7F7-ADA4-9AE9-EE36268A6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0893" y="1669360"/>
            <a:ext cx="3370214" cy="78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aper towel - Wikipedia">
            <a:extLst>
              <a:ext uri="{FF2B5EF4-FFF2-40B4-BE49-F238E27FC236}">
                <a16:creationId xmlns:a16="http://schemas.microsoft.com/office/drawing/2014/main" id="{0BCAF0AB-9F78-3A49-87DF-B18261044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r="24330" b="1"/>
          <a:stretch>
            <a:fillRect/>
          </a:stretch>
        </p:blipFill>
        <p:spPr bwMode="auto">
          <a:xfrm>
            <a:off x="8167433" y="1068911"/>
            <a:ext cx="2108899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3255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26915E-7B66-8351-CA0A-F95B958AF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1AA97A4D-C945-7FBD-F40F-D49C32FC0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F8312-B775-2E7D-38CB-EAF93A212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2083981"/>
            <a:ext cx="3719269" cy="2092918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Autofit/>
          </a:bodyPr>
          <a:lstStyle/>
          <a:p>
            <a:r>
              <a:rPr lang="en-US" sz="4000" dirty="0"/>
              <a:t>Turmeric</a:t>
            </a:r>
            <a:br>
              <a:rPr lang="en-US" sz="4000" dirty="0"/>
            </a:br>
            <a:r>
              <a:rPr lang="en-US" sz="4000" dirty="0"/>
              <a:t>orange</a:t>
            </a:r>
            <a:br>
              <a:rPr lang="en-US" sz="4000" dirty="0"/>
            </a:br>
            <a:r>
              <a:rPr lang="en-US" sz="4000" dirty="0"/>
              <a:t>poultice</a:t>
            </a: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09FE8EF-A731-BEB5-5A2A-A47622C18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A8E98C46-A6AC-4CD9-E845-63DBD94B31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094299"/>
              </p:ext>
            </p:extLst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550122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50867-1BF1-5E9D-57A2-D7940B750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6E2DA-3851-317B-F012-41D04D8A8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01474-BA34-D665-2714-E8A172D648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Join pain</a:t>
            </a:r>
          </a:p>
          <a:p>
            <a:r>
              <a:rPr lang="en-US" sz="3200" dirty="0"/>
              <a:t>Arthritis pain</a:t>
            </a:r>
          </a:p>
          <a:p>
            <a:r>
              <a:rPr lang="en-US" sz="3200" dirty="0"/>
              <a:t>Muscle pain</a:t>
            </a:r>
          </a:p>
          <a:p>
            <a:r>
              <a:rPr lang="en-US" sz="3200" dirty="0"/>
              <a:t>Foot pain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5941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561837-3AC5-571D-1F5D-749B434F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E3759DD-698F-4D3A-AF4C-5E44527D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49185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1E24D5-3B10-DAB9-6D62-12E8761F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turmeric-orange peel poultice</a:t>
            </a:r>
          </a:p>
        </p:txBody>
      </p:sp>
      <p:pic>
        <p:nvPicPr>
          <p:cNvPr id="4" name="Picture 2" descr="Sponsored Ad - Orange Peel Powder, 8 Ounce or 227 Grams(Pack of 1) | Pure and Natural | By Carmel Organics | For Skin Care...">
            <a:extLst>
              <a:ext uri="{FF2B5EF4-FFF2-40B4-BE49-F238E27FC236}">
                <a16:creationId xmlns:a16="http://schemas.microsoft.com/office/drawing/2014/main" id="{DEE2BAE3-C34C-B118-3112-75E40C0B1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5" r="-1" b="-1"/>
          <a:stretch>
            <a:fillRect/>
          </a:stretch>
        </p:blipFill>
        <p:spPr bwMode="auto">
          <a:xfrm>
            <a:off x="787061" y="792430"/>
            <a:ext cx="3430863" cy="289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6CDC579F-59A2-A974-51C6-3F42026CA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353" y="587858"/>
            <a:ext cx="3301307" cy="3301307"/>
          </a:xfrm>
          <a:prstGeom prst="rect">
            <a:avLst/>
          </a:prstGeom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E0BC17A-B1D5-A475-4E97-D47926A6AB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8389" r="2859"/>
          <a:stretch>
            <a:fillRect/>
          </a:stretch>
        </p:blipFill>
        <p:spPr>
          <a:xfrm>
            <a:off x="8235527" y="587857"/>
            <a:ext cx="2929975" cy="330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3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2F572-5037-8153-467E-4AEA2BE3F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06E7B-D8B3-0151-F0D9-B92964C4A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4269282"/>
            <a:ext cx="89916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200" dirty="0"/>
              <a:t>Supplies for turmeric-orange peel poultice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60A260A-B89E-E3DD-AEAE-EB71191B646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V="1">
            <a:off x="2231136" y="5740027"/>
            <a:ext cx="2701082" cy="48100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7" name="Picture 2" descr="Anchor Hocking 81575L5 Round Mixing Bowl (Single)">
            <a:extLst>
              <a:ext uri="{FF2B5EF4-FFF2-40B4-BE49-F238E27FC236}">
                <a16:creationId xmlns:a16="http://schemas.microsoft.com/office/drawing/2014/main" id="{BBD45B87-29A3-2D54-2B20-7F140E3A2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061" y="1069873"/>
            <a:ext cx="3430863" cy="233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lad Press'N Seal Plastic Wrap for Food, Griptex Technology, 70 Square Foot Roll (Pack of 1)">
            <a:extLst>
              <a:ext uri="{FF2B5EF4-FFF2-40B4-BE49-F238E27FC236}">
                <a16:creationId xmlns:a16="http://schemas.microsoft.com/office/drawing/2014/main" id="{387A93F1-18DB-B58B-9D6F-83EC727F0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0893" y="1669360"/>
            <a:ext cx="3370214" cy="78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Paper towel - Wikipedia">
            <a:extLst>
              <a:ext uri="{FF2B5EF4-FFF2-40B4-BE49-F238E27FC236}">
                <a16:creationId xmlns:a16="http://schemas.microsoft.com/office/drawing/2014/main" id="{649D3F8B-6527-A922-7BC7-CC28167E6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r="24330" b="1"/>
          <a:stretch>
            <a:fillRect/>
          </a:stretch>
        </p:blipFill>
        <p:spPr bwMode="auto">
          <a:xfrm>
            <a:off x="8167433" y="1068911"/>
            <a:ext cx="2108899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8177131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3376</TotalTime>
  <Words>547</Words>
  <Application>Microsoft Macintosh PowerPoint</Application>
  <PresentationFormat>Widescreen</PresentationFormat>
  <Paragraphs>116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Aptos</vt:lpstr>
      <vt:lpstr>Arial</vt:lpstr>
      <vt:lpstr>Gill Sans MT</vt:lpstr>
      <vt:lpstr>Parcel</vt:lpstr>
      <vt:lpstr>Simple remedies for  treatment rooms</vt:lpstr>
      <vt:lpstr>Leg bath</vt:lpstr>
      <vt:lpstr>Indications</vt:lpstr>
      <vt:lpstr>Indications</vt:lpstr>
      <vt:lpstr>Supplies for leg bath</vt:lpstr>
      <vt:lpstr>Supplies for leg bath</vt:lpstr>
      <vt:lpstr>Hydrotherapy for pain</vt:lpstr>
      <vt:lpstr>Indications</vt:lpstr>
      <vt:lpstr>Supplies for Hydrotherapy pain</vt:lpstr>
      <vt:lpstr>Supplies for hydrotherapy pain</vt:lpstr>
      <vt:lpstr>Ginger Poultice</vt:lpstr>
      <vt:lpstr>Indication</vt:lpstr>
      <vt:lpstr>Supplies for ginger poultice</vt:lpstr>
      <vt:lpstr>Home sauna</vt:lpstr>
      <vt:lpstr>Indication</vt:lpstr>
      <vt:lpstr>Supplies for home sauna</vt:lpstr>
      <vt:lpstr>Supplies for home sauna</vt:lpstr>
      <vt:lpstr>Clay poultice</vt:lpstr>
      <vt:lpstr>Indication</vt:lpstr>
      <vt:lpstr>Supplies for sciatica poultice</vt:lpstr>
      <vt:lpstr>Supplies for sciatica poultice</vt:lpstr>
      <vt:lpstr>Charcoal poultice</vt:lpstr>
      <vt:lpstr>Indication</vt:lpstr>
      <vt:lpstr>Supplies for Charcoal poultice</vt:lpstr>
      <vt:lpstr>Supplies for Charcoal poultice</vt:lpstr>
      <vt:lpstr>Turmeric orange poultice</vt:lpstr>
      <vt:lpstr>Indication</vt:lpstr>
      <vt:lpstr>Supplies for turmeric-orange peel poultice</vt:lpstr>
      <vt:lpstr>Supplies for turmeric-orange peel poultice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Tony Ballard</dc:creator>
  <cp:lastModifiedBy>Tony Ballard</cp:lastModifiedBy>
  <cp:revision>13</cp:revision>
  <dcterms:created xsi:type="dcterms:W3CDTF">2025-09-04T22:09:50Z</dcterms:created>
  <dcterms:modified xsi:type="dcterms:W3CDTF">2026-04-26T05:18:13Z</dcterms:modified>
</cp:coreProperties>
</file>