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56" r:id="rId3"/>
    <p:sldId id="273" r:id="rId4"/>
    <p:sldId id="274" r:id="rId5"/>
    <p:sldId id="27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5" r:id="rId18"/>
    <p:sldId id="268" r:id="rId19"/>
    <p:sldId id="269" r:id="rId20"/>
    <p:sldId id="270" r:id="rId21"/>
  </p:sldIdLst>
  <p:sldSz cx="18288000" cy="10287000"/>
  <p:notesSz cx="6858000" cy="9144000"/>
  <p:embeddedFontLst>
    <p:embeddedFont>
      <p:font typeface="Impact" panose="020B0806030902050204" pitchFamily="34" charset="0"/>
      <p:regular r:id="rId22"/>
    </p:embeddedFont>
    <p:embeddedFont>
      <p:font typeface="Inter Bold" panose="020B0802030000000004" pitchFamily="34" charset="0"/>
      <p:regular r:id="rId23"/>
      <p:bold r:id="rId24"/>
    </p:embeddedFont>
    <p:embeddedFont>
      <p:font typeface="Inter Medium" panose="02000503000000020004" pitchFamily="2" charset="0"/>
      <p:regular r:id="rId25"/>
    </p:embeddedFont>
    <p:embeddedFont>
      <p:font typeface="Inter Semi-Bold" panose="02000503000000020004" pitchFamily="2" charset="0"/>
      <p:regular r:id="rId26"/>
      <p:bold r:id="rId27"/>
    </p:embeddedFont>
    <p:embeddedFont>
      <p:font typeface="Telegraf Bold" pitchFamily="2" charset="77"/>
      <p:regular r:id="rId28"/>
      <p:bold r:id="rId29"/>
    </p:embeddedFont>
    <p:embeddedFont>
      <p:font typeface="Telegraf Heavy" pitchFamily="2" charset="77"/>
      <p:regular r:id="rId30"/>
      <p:bold r:id="rId31"/>
    </p:embeddedFont>
    <p:embeddedFont>
      <p:font typeface="Telegraf Ultra-Bold" pitchFamily="2" charset="77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4" autoAdjust="0"/>
    <p:restoredTop sz="94727" autoAdjust="0"/>
  </p:normalViewPr>
  <p:slideViewPr>
    <p:cSldViewPr>
      <p:cViewPr varScale="1">
        <p:scale>
          <a:sx n="59" d="100"/>
          <a:sy n="59" d="100"/>
        </p:scale>
        <p:origin x="21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8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sv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8.jpe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0.sv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4.jpeg"/><Relationship Id="rId4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5.jpe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40.svg"/><Relationship Id="rId12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13.sv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45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6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6.sv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E88C-CE06-38CF-0032-E6B9FE29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ECB3C7-603B-A37F-88BD-CF6CD6B3EA3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539" b="-26294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A19414C-EF50-1A98-CACC-9EEB97ADEEBC}"/>
              </a:ext>
            </a:extLst>
          </p:cNvPr>
          <p:cNvGrpSpPr/>
          <p:nvPr/>
        </p:nvGrpSpPr>
        <p:grpSpPr>
          <a:xfrm>
            <a:off x="0" y="0"/>
            <a:ext cx="8143419" cy="10287000"/>
            <a:chOff x="0" y="0"/>
            <a:chExt cx="214476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C65B8B0-4180-BEC2-0F9A-B695ADB03CDC}"/>
                </a:ext>
              </a:extLst>
            </p:cNvPr>
            <p:cNvSpPr/>
            <p:nvPr/>
          </p:nvSpPr>
          <p:spPr>
            <a:xfrm>
              <a:off x="0" y="0"/>
              <a:ext cx="2144769" cy="2709333"/>
            </a:xfrm>
            <a:custGeom>
              <a:avLst/>
              <a:gdLst/>
              <a:ahLst/>
              <a:cxnLst/>
              <a:rect l="l" t="t" r="r" b="b"/>
              <a:pathLst>
                <a:path w="2144769" h="2709333">
                  <a:moveTo>
                    <a:pt x="0" y="0"/>
                  </a:moveTo>
                  <a:lnTo>
                    <a:pt x="2144769" y="0"/>
                  </a:lnTo>
                  <a:lnTo>
                    <a:pt x="21447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897AC7B-DDBE-D346-850C-4ADBE8B44A4A}"/>
                </a:ext>
              </a:extLst>
            </p:cNvPr>
            <p:cNvSpPr txBox="1"/>
            <p:nvPr/>
          </p:nvSpPr>
          <p:spPr>
            <a:xfrm>
              <a:off x="0" y="-47625"/>
              <a:ext cx="214476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F0C584C0-D676-A51B-531D-698BD29379D2}"/>
              </a:ext>
            </a:extLst>
          </p:cNvPr>
          <p:cNvSpPr/>
          <p:nvPr/>
        </p:nvSpPr>
        <p:spPr>
          <a:xfrm>
            <a:off x="732063" y="1284841"/>
            <a:ext cx="523647" cy="515792"/>
          </a:xfrm>
          <a:custGeom>
            <a:avLst/>
            <a:gdLst/>
            <a:ahLst/>
            <a:cxnLst/>
            <a:rect l="l" t="t" r="r" b="b"/>
            <a:pathLst>
              <a:path w="523647" h="515792">
                <a:moveTo>
                  <a:pt x="0" y="0"/>
                </a:moveTo>
                <a:lnTo>
                  <a:pt x="523646" y="0"/>
                </a:lnTo>
                <a:lnTo>
                  <a:pt x="523646" y="515792"/>
                </a:lnTo>
                <a:lnTo>
                  <a:pt x="0" y="51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FA92166-355D-3056-DD83-A2571E3C4A94}"/>
              </a:ext>
            </a:extLst>
          </p:cNvPr>
          <p:cNvSpPr/>
          <p:nvPr/>
        </p:nvSpPr>
        <p:spPr>
          <a:xfrm>
            <a:off x="-589574" y="6676629"/>
            <a:ext cx="4454837" cy="4604483"/>
          </a:xfrm>
          <a:custGeom>
            <a:avLst/>
            <a:gdLst/>
            <a:ahLst/>
            <a:cxnLst/>
            <a:rect l="l" t="t" r="r" b="b"/>
            <a:pathLst>
              <a:path w="4454837" h="4604483">
                <a:moveTo>
                  <a:pt x="0" y="0"/>
                </a:moveTo>
                <a:lnTo>
                  <a:pt x="4454837" y="0"/>
                </a:lnTo>
                <a:lnTo>
                  <a:pt x="4454837" y="4604483"/>
                </a:lnTo>
                <a:lnTo>
                  <a:pt x="0" y="4604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13F7F524-CF4F-D43A-2697-43DA8726AE0E}"/>
              </a:ext>
            </a:extLst>
          </p:cNvPr>
          <p:cNvGrpSpPr/>
          <p:nvPr/>
        </p:nvGrpSpPr>
        <p:grpSpPr>
          <a:xfrm>
            <a:off x="1071791" y="6051052"/>
            <a:ext cx="16230600" cy="2927819"/>
            <a:chOff x="0" y="0"/>
            <a:chExt cx="4274726" cy="77111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BBF2F3FC-D8EA-3B1A-FF33-30F5B9490626}"/>
                </a:ext>
              </a:extLst>
            </p:cNvPr>
            <p:cNvSpPr/>
            <p:nvPr/>
          </p:nvSpPr>
          <p:spPr>
            <a:xfrm>
              <a:off x="0" y="0"/>
              <a:ext cx="4274726" cy="771113"/>
            </a:xfrm>
            <a:custGeom>
              <a:avLst/>
              <a:gdLst/>
              <a:ahLst/>
              <a:cxnLst/>
              <a:rect l="l" t="t" r="r" b="b"/>
              <a:pathLst>
                <a:path w="4274726" h="771113">
                  <a:moveTo>
                    <a:pt x="7632" y="0"/>
                  </a:moveTo>
                  <a:lnTo>
                    <a:pt x="4267094" y="0"/>
                  </a:lnTo>
                  <a:cubicBezTo>
                    <a:pt x="4271309" y="0"/>
                    <a:pt x="4274726" y="3417"/>
                    <a:pt x="4274726" y="7632"/>
                  </a:cubicBezTo>
                  <a:lnTo>
                    <a:pt x="4274726" y="763481"/>
                  </a:lnTo>
                  <a:cubicBezTo>
                    <a:pt x="4274726" y="765505"/>
                    <a:pt x="4273922" y="767446"/>
                    <a:pt x="4272490" y="768877"/>
                  </a:cubicBezTo>
                  <a:cubicBezTo>
                    <a:pt x="4271059" y="770309"/>
                    <a:pt x="4269118" y="771113"/>
                    <a:pt x="4267094" y="771113"/>
                  </a:cubicBezTo>
                  <a:lnTo>
                    <a:pt x="7632" y="771113"/>
                  </a:lnTo>
                  <a:cubicBezTo>
                    <a:pt x="3417" y="771113"/>
                    <a:pt x="0" y="767696"/>
                    <a:pt x="0" y="763481"/>
                  </a:cubicBezTo>
                  <a:lnTo>
                    <a:pt x="0" y="7632"/>
                  </a:lnTo>
                  <a:cubicBezTo>
                    <a:pt x="0" y="3417"/>
                    <a:pt x="3417" y="0"/>
                    <a:pt x="7632" y="0"/>
                  </a:cubicBezTo>
                  <a:close/>
                </a:path>
              </a:pathLst>
            </a:custGeom>
            <a:solidFill>
              <a:srgbClr val="5C8D15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3535C25-B919-2098-70E8-01C77AF1A6F5}"/>
                </a:ext>
              </a:extLst>
            </p:cNvPr>
            <p:cNvSpPr txBox="1"/>
            <p:nvPr/>
          </p:nvSpPr>
          <p:spPr>
            <a:xfrm>
              <a:off x="0" y="-47625"/>
              <a:ext cx="4274726" cy="81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BFD57C34-0AD6-98AA-878F-5D14CD26F034}"/>
              </a:ext>
            </a:extLst>
          </p:cNvPr>
          <p:cNvGrpSpPr/>
          <p:nvPr/>
        </p:nvGrpSpPr>
        <p:grpSpPr>
          <a:xfrm>
            <a:off x="8467431" y="-120306"/>
            <a:ext cx="8791869" cy="8791869"/>
            <a:chOff x="0" y="0"/>
            <a:chExt cx="11722492" cy="1172249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D7ED32D-613D-0E2D-5B5F-F3B48D66A5D0}"/>
                </a:ext>
              </a:extLst>
            </p:cNvPr>
            <p:cNvSpPr/>
            <p:nvPr/>
          </p:nvSpPr>
          <p:spPr>
            <a:xfrm>
              <a:off x="0" y="0"/>
              <a:ext cx="11722492" cy="11722492"/>
            </a:xfrm>
            <a:custGeom>
              <a:avLst/>
              <a:gdLst/>
              <a:ahLst/>
              <a:cxnLst/>
              <a:rect l="l" t="t" r="r" b="b"/>
              <a:pathLst>
                <a:path w="11722492" h="11722492">
                  <a:moveTo>
                    <a:pt x="0" y="0"/>
                  </a:moveTo>
                  <a:lnTo>
                    <a:pt x="11722492" y="0"/>
                  </a:lnTo>
                  <a:lnTo>
                    <a:pt x="11722492" y="11722492"/>
                  </a:lnTo>
                  <a:lnTo>
                    <a:pt x="0" y="11722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475F02C-0C03-F149-B45D-628A7CCCD542}"/>
                </a:ext>
              </a:extLst>
            </p:cNvPr>
            <p:cNvSpPr/>
            <p:nvPr/>
          </p:nvSpPr>
          <p:spPr>
            <a:xfrm>
              <a:off x="1056753" y="1197454"/>
              <a:ext cx="9599572" cy="9327584"/>
            </a:xfrm>
            <a:custGeom>
              <a:avLst/>
              <a:gdLst/>
              <a:ahLst/>
              <a:cxnLst/>
              <a:rect l="l" t="t" r="r" b="b"/>
              <a:pathLst>
                <a:path w="9599572" h="9327584">
                  <a:moveTo>
                    <a:pt x="0" y="0"/>
                  </a:moveTo>
                  <a:lnTo>
                    <a:pt x="9599572" y="0"/>
                  </a:lnTo>
                  <a:lnTo>
                    <a:pt x="9599572" y="9327584"/>
                  </a:lnTo>
                  <a:lnTo>
                    <a:pt x="0" y="9327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AC7DF11D-97FC-B809-AFBC-A23000C1D73D}"/>
              </a:ext>
            </a:extLst>
          </p:cNvPr>
          <p:cNvSpPr txBox="1"/>
          <p:nvPr/>
        </p:nvSpPr>
        <p:spPr>
          <a:xfrm>
            <a:off x="585903" y="4235948"/>
            <a:ext cx="733024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39"/>
              </a:lnSpc>
            </a:pPr>
            <a:r>
              <a:rPr lang="en-US" sz="8999" b="1" dirty="0" err="1">
                <a:solidFill>
                  <a:srgbClr val="DDFFA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Revisão</a:t>
            </a:r>
            <a:endParaRPr lang="en-US" sz="8999" b="1" dirty="0">
              <a:solidFill>
                <a:srgbClr val="DDFFAB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4EAA7CE-B95F-A531-2994-80150F8394C2}"/>
              </a:ext>
            </a:extLst>
          </p:cNvPr>
          <p:cNvSpPr txBox="1"/>
          <p:nvPr/>
        </p:nvSpPr>
        <p:spPr>
          <a:xfrm>
            <a:off x="1367582" y="6253338"/>
            <a:ext cx="8462217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1. </a:t>
            </a:r>
            <a:r>
              <a:rPr lang="en-US" sz="2400" dirty="0" err="1">
                <a:solidFill>
                  <a:schemeClr val="bg1"/>
                </a:solidFill>
              </a:rPr>
              <a:t>Produtos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animais</a:t>
            </a:r>
            <a:r>
              <a:rPr lang="en-US" sz="2400" dirty="0">
                <a:solidFill>
                  <a:schemeClr val="bg1"/>
                </a:solidFill>
              </a:rPr>
              <a:t>/ </a:t>
            </a:r>
            <a:r>
              <a:rPr lang="en-US" sz="2400" dirty="0" err="1">
                <a:solidFill>
                  <a:schemeClr val="bg1"/>
                </a:solidFill>
              </a:rPr>
              <a:t>derivados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produtos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animais</a:t>
            </a:r>
            <a:r>
              <a:rPr lang="en-US" sz="2400" dirty="0">
                <a:solidFill>
                  <a:schemeClr val="bg1"/>
                </a:solidFill>
              </a:rPr>
              <a:t>.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2. Alimentos </a:t>
            </a:r>
            <a:r>
              <a:rPr lang="en-US" sz="2400" dirty="0" err="1">
                <a:solidFill>
                  <a:schemeClr val="bg1"/>
                </a:solidFill>
              </a:rPr>
              <a:t>processados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</a:p>
          <a:p>
            <a:r>
              <a:rPr lang="en-US" sz="2400" dirty="0">
                <a:solidFill>
                  <a:schemeClr val="bg1"/>
                </a:solidFill>
              </a:rPr>
              <a:t>3. Oleos. 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Também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conversamos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sobre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intestino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permeável</a:t>
            </a:r>
            <a:r>
              <a:rPr lang="en-US" sz="2400" dirty="0">
                <a:solidFill>
                  <a:schemeClr val="bg1"/>
                </a:solidFill>
              </a:rPr>
              <a:t> / </a:t>
            </a:r>
            <a:r>
              <a:rPr lang="en-US" sz="2400" dirty="0" err="1">
                <a:solidFill>
                  <a:schemeClr val="bg1"/>
                </a:solidFill>
              </a:rPr>
              <a:t>problemas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intestino</a:t>
            </a:r>
            <a:endParaRPr lang="en-US" sz="2400" b="1" dirty="0">
              <a:solidFill>
                <a:schemeClr val="bg1"/>
              </a:solidFill>
              <a:latin typeface="Telegraf Ultra-Bold"/>
              <a:ea typeface="Telegraf Ultra-Bold"/>
              <a:cs typeface="Telegraf Ultra-Bold"/>
              <a:sym typeface="Telegraf Ultra-Bold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D02F402-F951-D435-6286-F95AAA837C4F}"/>
              </a:ext>
            </a:extLst>
          </p:cNvPr>
          <p:cNvSpPr txBox="1"/>
          <p:nvPr/>
        </p:nvSpPr>
        <p:spPr>
          <a:xfrm>
            <a:off x="920598" y="1422067"/>
            <a:ext cx="4171256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dirty="0" err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Treinamento</a:t>
            </a:r>
            <a:r>
              <a:rPr lang="en-US" sz="2000" b="1" dirty="0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 Med Missionary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238EDCD-84BC-9ACD-1A5B-B29CA18DD1C9}"/>
              </a:ext>
            </a:extLst>
          </p:cNvPr>
          <p:cNvSpPr txBox="1"/>
          <p:nvPr/>
        </p:nvSpPr>
        <p:spPr>
          <a:xfrm>
            <a:off x="585903" y="2044893"/>
            <a:ext cx="7827284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860"/>
              </a:lnSpc>
            </a:pPr>
            <a:r>
              <a:rPr lang="en-US" sz="17983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Aula 1</a:t>
            </a:r>
          </a:p>
        </p:txBody>
      </p:sp>
    </p:spTree>
    <p:extLst>
      <p:ext uri="{BB962C8B-B14F-4D97-AF65-F5344CB8AC3E}">
        <p14:creationId xmlns:p14="http://schemas.microsoft.com/office/powerpoint/2010/main" val="3815889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86356" y="4246121"/>
            <a:ext cx="7126704" cy="712670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142893" y="304800"/>
            <a:ext cx="8499284" cy="9114514"/>
          </a:xfrm>
          <a:custGeom>
            <a:avLst/>
            <a:gdLst/>
            <a:ahLst/>
            <a:cxnLst/>
            <a:rect l="l" t="t" r="r" b="b"/>
            <a:pathLst>
              <a:path w="8499284" h="9114514">
                <a:moveTo>
                  <a:pt x="8499284" y="0"/>
                </a:moveTo>
                <a:lnTo>
                  <a:pt x="0" y="0"/>
                </a:lnTo>
                <a:lnTo>
                  <a:pt x="0" y="9114514"/>
                </a:lnTo>
                <a:lnTo>
                  <a:pt x="8499284" y="9114514"/>
                </a:lnTo>
                <a:lnTo>
                  <a:pt x="84992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28723" y="0"/>
            <a:ext cx="5347640" cy="9015540"/>
            <a:chOff x="0" y="0"/>
            <a:chExt cx="828489" cy="13967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8489" cy="1396743"/>
            </a:xfrm>
            <a:custGeom>
              <a:avLst/>
              <a:gdLst/>
              <a:ahLst/>
              <a:cxnLst/>
              <a:rect l="l" t="t" r="r" b="b"/>
              <a:pathLst>
                <a:path w="828489" h="1396743">
                  <a:moveTo>
                    <a:pt x="276312" y="1377674"/>
                  </a:moveTo>
                  <a:cubicBezTo>
                    <a:pt x="318787" y="1389188"/>
                    <a:pt x="367075" y="1396743"/>
                    <a:pt x="414468" y="1396743"/>
                  </a:cubicBezTo>
                  <a:cubicBezTo>
                    <a:pt x="461862" y="1396743"/>
                    <a:pt x="507467" y="1390266"/>
                    <a:pt x="549494" y="1378752"/>
                  </a:cubicBezTo>
                  <a:cubicBezTo>
                    <a:pt x="550389" y="1378393"/>
                    <a:pt x="551283" y="1378393"/>
                    <a:pt x="552177" y="1378033"/>
                  </a:cubicBezTo>
                  <a:cubicBezTo>
                    <a:pt x="710006" y="1331978"/>
                    <a:pt x="826254" y="1210364"/>
                    <a:pt x="828489" y="1055270"/>
                  </a:cubicBezTo>
                  <a:lnTo>
                    <a:pt x="828489" y="0"/>
                  </a:lnTo>
                  <a:lnTo>
                    <a:pt x="0" y="0"/>
                  </a:lnTo>
                  <a:lnTo>
                    <a:pt x="0" y="1054487"/>
                  </a:lnTo>
                  <a:cubicBezTo>
                    <a:pt x="2236" y="1211083"/>
                    <a:pt x="116695" y="1332698"/>
                    <a:pt x="276312" y="1377674"/>
                  </a:cubicBezTo>
                  <a:close/>
                </a:path>
              </a:pathLst>
            </a:custGeom>
            <a:blipFill>
              <a:blip r:embed="rId5"/>
              <a:stretch>
                <a:fillRect l="-124032" r="-2900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400000">
            <a:off x="5944492" y="5959881"/>
            <a:ext cx="5629514" cy="6935747"/>
          </a:xfrm>
          <a:custGeom>
            <a:avLst/>
            <a:gdLst/>
            <a:ahLst/>
            <a:cxnLst/>
            <a:rect l="l" t="t" r="r" b="b"/>
            <a:pathLst>
              <a:path w="5629514" h="6935747">
                <a:moveTo>
                  <a:pt x="0" y="0"/>
                </a:moveTo>
                <a:lnTo>
                  <a:pt x="5629514" y="0"/>
                </a:lnTo>
                <a:lnTo>
                  <a:pt x="5629514" y="6935747"/>
                </a:lnTo>
                <a:lnTo>
                  <a:pt x="0" y="6935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130090" y="4119368"/>
            <a:ext cx="10980484" cy="5554585"/>
            <a:chOff x="0" y="0"/>
            <a:chExt cx="2891979" cy="14629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91979" cy="1462936"/>
            </a:xfrm>
            <a:custGeom>
              <a:avLst/>
              <a:gdLst/>
              <a:ahLst/>
              <a:cxnLst/>
              <a:rect l="l" t="t" r="r" b="b"/>
              <a:pathLst>
                <a:path w="2891979" h="1462936">
                  <a:moveTo>
                    <a:pt x="38778" y="0"/>
                  </a:moveTo>
                  <a:lnTo>
                    <a:pt x="2853201" y="0"/>
                  </a:lnTo>
                  <a:cubicBezTo>
                    <a:pt x="2874618" y="0"/>
                    <a:pt x="2891979" y="17362"/>
                    <a:pt x="2891979" y="38778"/>
                  </a:cubicBezTo>
                  <a:lnTo>
                    <a:pt x="2891979" y="1424158"/>
                  </a:lnTo>
                  <a:cubicBezTo>
                    <a:pt x="2891979" y="1445574"/>
                    <a:pt x="2874618" y="1462936"/>
                    <a:pt x="2853201" y="1462936"/>
                  </a:cubicBezTo>
                  <a:lnTo>
                    <a:pt x="38778" y="1462936"/>
                  </a:lnTo>
                  <a:cubicBezTo>
                    <a:pt x="17362" y="1462936"/>
                    <a:pt x="0" y="1445574"/>
                    <a:pt x="0" y="1424158"/>
                  </a:cubicBezTo>
                  <a:lnTo>
                    <a:pt x="0" y="38778"/>
                  </a:lnTo>
                  <a:cubicBezTo>
                    <a:pt x="0" y="17362"/>
                    <a:pt x="17362" y="0"/>
                    <a:pt x="38778" y="0"/>
                  </a:cubicBezTo>
                  <a:close/>
                </a:path>
              </a:pathLst>
            </a:custGeom>
            <a:solidFill>
              <a:srgbClr val="0E640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891979" cy="15105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392535" y="219075"/>
            <a:ext cx="11633079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Abaixo do peso |</a:t>
            </a:r>
          </a:p>
          <a:p>
            <a:pPr algn="l">
              <a:lnSpc>
                <a:spcPts val="9599"/>
              </a:lnSpc>
            </a:pPr>
            <a:r>
              <a:rPr lang="en-US" sz="7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Não está ganhando peso</a:t>
            </a:r>
          </a:p>
          <a:p>
            <a:pPr algn="l">
              <a:lnSpc>
                <a:spcPts val="9599"/>
              </a:lnSpc>
            </a:pPr>
            <a:endParaRPr lang="en-US" sz="7999" b="1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4300785" y="-1001349"/>
            <a:ext cx="2958515" cy="29585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392535" y="4279170"/>
            <a:ext cx="10438048" cy="557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1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Faça três refeições por dia:</a:t>
            </a:r>
          </a:p>
          <a:p>
            <a:pPr algn="just">
              <a:lnSpc>
                <a:spcPts val="651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●7h    ●12h30    ●17h30</a:t>
            </a:r>
          </a:p>
          <a:p>
            <a:pPr algn="just">
              <a:lnSpc>
                <a:spcPts val="651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Para a terceira refeição: cereal ou pão e frutas</a:t>
            </a:r>
          </a:p>
          <a:p>
            <a:pPr algn="just">
              <a:lnSpc>
                <a:spcPts val="651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Misture os alimentos, separando-os por prato.</a:t>
            </a:r>
          </a:p>
          <a:p>
            <a:pPr algn="just">
              <a:lnSpc>
                <a:spcPts val="651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Retorne à alimentação normal ao começar a ganhar peso.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DDFFAB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6408026" y="8568040"/>
            <a:ext cx="1702548" cy="1702548"/>
            <a:chOff x="0" y="0"/>
            <a:chExt cx="2270063" cy="22700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86356" y="4246121"/>
            <a:ext cx="7126704" cy="712670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160038" y="706673"/>
            <a:ext cx="7974392" cy="8551627"/>
          </a:xfrm>
          <a:custGeom>
            <a:avLst/>
            <a:gdLst/>
            <a:ahLst/>
            <a:cxnLst/>
            <a:rect l="l" t="t" r="r" b="b"/>
            <a:pathLst>
              <a:path w="7974392" h="8551627">
                <a:moveTo>
                  <a:pt x="7974392" y="0"/>
                </a:moveTo>
                <a:lnTo>
                  <a:pt x="0" y="0"/>
                </a:lnTo>
                <a:lnTo>
                  <a:pt x="0" y="8551627"/>
                </a:lnTo>
                <a:lnTo>
                  <a:pt x="7974392" y="8551627"/>
                </a:lnTo>
                <a:lnTo>
                  <a:pt x="79743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98720" y="0"/>
            <a:ext cx="5137647" cy="8910544"/>
            <a:chOff x="0" y="0"/>
            <a:chExt cx="795956" cy="13804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5956" cy="1380476"/>
            </a:xfrm>
            <a:custGeom>
              <a:avLst/>
              <a:gdLst/>
              <a:ahLst/>
              <a:cxnLst/>
              <a:rect l="l" t="t" r="r" b="b"/>
              <a:pathLst>
                <a:path w="795956" h="1380476">
                  <a:moveTo>
                    <a:pt x="265462" y="1361407"/>
                  </a:moveTo>
                  <a:cubicBezTo>
                    <a:pt x="306269" y="1372921"/>
                    <a:pt x="352661" y="1380476"/>
                    <a:pt x="398192" y="1380476"/>
                  </a:cubicBezTo>
                  <a:cubicBezTo>
                    <a:pt x="443726" y="1380476"/>
                    <a:pt x="487540" y="1373999"/>
                    <a:pt x="527916" y="1362486"/>
                  </a:cubicBezTo>
                  <a:cubicBezTo>
                    <a:pt x="528777" y="1362126"/>
                    <a:pt x="529635" y="1362126"/>
                    <a:pt x="530494" y="1361767"/>
                  </a:cubicBezTo>
                  <a:cubicBezTo>
                    <a:pt x="682125" y="1315711"/>
                    <a:pt x="793808" y="1194098"/>
                    <a:pt x="795956" y="1039365"/>
                  </a:cubicBezTo>
                  <a:lnTo>
                    <a:pt x="795956" y="0"/>
                  </a:lnTo>
                  <a:lnTo>
                    <a:pt x="0" y="0"/>
                  </a:lnTo>
                  <a:lnTo>
                    <a:pt x="0" y="1038593"/>
                  </a:lnTo>
                  <a:cubicBezTo>
                    <a:pt x="2148" y="1194816"/>
                    <a:pt x="112113" y="1316432"/>
                    <a:pt x="265462" y="1361407"/>
                  </a:cubicBezTo>
                  <a:close/>
                </a:path>
              </a:pathLst>
            </a:custGeom>
            <a:blipFill>
              <a:blip r:embed="rId5"/>
              <a:stretch>
                <a:fillRect l="-129036" r="-31280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400000">
            <a:off x="5944492" y="5959881"/>
            <a:ext cx="5629514" cy="6935747"/>
          </a:xfrm>
          <a:custGeom>
            <a:avLst/>
            <a:gdLst/>
            <a:ahLst/>
            <a:cxnLst/>
            <a:rect l="l" t="t" r="r" b="b"/>
            <a:pathLst>
              <a:path w="5629514" h="6935747">
                <a:moveTo>
                  <a:pt x="0" y="0"/>
                </a:moveTo>
                <a:lnTo>
                  <a:pt x="5629514" y="0"/>
                </a:lnTo>
                <a:lnTo>
                  <a:pt x="5629514" y="6935747"/>
                </a:lnTo>
                <a:lnTo>
                  <a:pt x="0" y="6935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147234" y="3138633"/>
            <a:ext cx="10742046" cy="4670840"/>
            <a:chOff x="0" y="0"/>
            <a:chExt cx="4274726" cy="12301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74726" cy="1230180"/>
            </a:xfrm>
            <a:custGeom>
              <a:avLst/>
              <a:gdLst/>
              <a:ahLst/>
              <a:cxnLst/>
              <a:rect l="l" t="t" r="r" b="b"/>
              <a:pathLst>
                <a:path w="4274726" h="1230180">
                  <a:moveTo>
                    <a:pt x="26235" y="0"/>
                  </a:moveTo>
                  <a:lnTo>
                    <a:pt x="4248491" y="0"/>
                  </a:lnTo>
                  <a:cubicBezTo>
                    <a:pt x="4262980" y="0"/>
                    <a:pt x="4274726" y="11746"/>
                    <a:pt x="4274726" y="26235"/>
                  </a:cubicBezTo>
                  <a:lnTo>
                    <a:pt x="4274726" y="1203945"/>
                  </a:lnTo>
                  <a:cubicBezTo>
                    <a:pt x="4274726" y="1210903"/>
                    <a:pt x="4271962" y="1217576"/>
                    <a:pt x="4267042" y="1222496"/>
                  </a:cubicBezTo>
                  <a:cubicBezTo>
                    <a:pt x="4262122" y="1227416"/>
                    <a:pt x="4255449" y="1230180"/>
                    <a:pt x="4248491" y="1230180"/>
                  </a:cubicBezTo>
                  <a:lnTo>
                    <a:pt x="26235" y="1230180"/>
                  </a:lnTo>
                  <a:cubicBezTo>
                    <a:pt x="11746" y="1230180"/>
                    <a:pt x="0" y="1218434"/>
                    <a:pt x="0" y="1203945"/>
                  </a:cubicBezTo>
                  <a:lnTo>
                    <a:pt x="0" y="26235"/>
                  </a:lnTo>
                  <a:cubicBezTo>
                    <a:pt x="0" y="11746"/>
                    <a:pt x="11746" y="0"/>
                    <a:pt x="26235" y="0"/>
                  </a:cubicBezTo>
                  <a:close/>
                </a:path>
              </a:pathLst>
            </a:custGeom>
            <a:solidFill>
              <a:srgbClr val="0E640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274726" cy="1277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133627" y="392183"/>
            <a:ext cx="10456100" cy="250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endParaRPr/>
          </a:p>
          <a:p>
            <a:pPr algn="l">
              <a:lnSpc>
                <a:spcPts val="9599"/>
              </a:lnSpc>
            </a:pPr>
            <a:r>
              <a:rPr lang="en-US" sz="79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Sobrepeso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4300785" y="-1001349"/>
            <a:ext cx="2958515" cy="29585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18541" y="3513765"/>
            <a:ext cx="9286273" cy="432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Faça duas refeições por dia: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DDFFAB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● 9h</a:t>
            </a:r>
          </a:p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● 15h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DDFFAB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Ingestão de água durante o jejum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DDFFAB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899" y="0"/>
            <a:ext cx="2317976" cy="10287000"/>
            <a:chOff x="0" y="0"/>
            <a:chExt cx="108505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050" cy="2709333"/>
            </a:xfrm>
            <a:custGeom>
              <a:avLst/>
              <a:gdLst/>
              <a:ahLst/>
              <a:cxnLst/>
              <a:rect l="l" t="t" r="r" b="b"/>
              <a:pathLst>
                <a:path w="1085050" h="2709333">
                  <a:moveTo>
                    <a:pt x="187920" y="0"/>
                  </a:moveTo>
                  <a:lnTo>
                    <a:pt x="897130" y="0"/>
                  </a:lnTo>
                  <a:cubicBezTo>
                    <a:pt x="1000915" y="0"/>
                    <a:pt x="1085050" y="84135"/>
                    <a:pt x="1085050" y="187920"/>
                  </a:cubicBezTo>
                  <a:lnTo>
                    <a:pt x="1085050" y="2521413"/>
                  </a:lnTo>
                  <a:cubicBezTo>
                    <a:pt x="1085050" y="2571253"/>
                    <a:pt x="1065251" y="2619051"/>
                    <a:pt x="1030009" y="2654293"/>
                  </a:cubicBezTo>
                  <a:cubicBezTo>
                    <a:pt x="994767" y="2689535"/>
                    <a:pt x="946969" y="2709333"/>
                    <a:pt x="897130" y="2709333"/>
                  </a:cubicBezTo>
                  <a:lnTo>
                    <a:pt x="187920" y="2709333"/>
                  </a:lnTo>
                  <a:cubicBezTo>
                    <a:pt x="84135" y="2709333"/>
                    <a:pt x="0" y="2625199"/>
                    <a:pt x="0" y="2521413"/>
                  </a:cubicBezTo>
                  <a:lnTo>
                    <a:pt x="0" y="187920"/>
                  </a:lnTo>
                  <a:cubicBezTo>
                    <a:pt x="0" y="138080"/>
                    <a:pt x="19799" y="90282"/>
                    <a:pt x="55040" y="55040"/>
                  </a:cubicBezTo>
                  <a:cubicBezTo>
                    <a:pt x="90282" y="19799"/>
                    <a:pt x="138080" y="0"/>
                    <a:pt x="187920" y="0"/>
                  </a:cubicBez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85050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3129" y="1028700"/>
            <a:ext cx="4864752" cy="48647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70115" y="-1"/>
            <a:ext cx="6381363" cy="754856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009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4916172"/>
            <a:ext cx="1954561" cy="195456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8D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2477" y="5459949"/>
            <a:ext cx="867006" cy="867006"/>
          </a:xfrm>
          <a:custGeom>
            <a:avLst/>
            <a:gdLst/>
            <a:ahLst/>
            <a:cxnLst/>
            <a:rect l="l" t="t" r="r" b="b"/>
            <a:pathLst>
              <a:path w="867006" h="867006">
                <a:moveTo>
                  <a:pt x="0" y="0"/>
                </a:moveTo>
                <a:lnTo>
                  <a:pt x="867007" y="0"/>
                </a:lnTo>
                <a:lnTo>
                  <a:pt x="867007" y="867007"/>
                </a:lnTo>
                <a:lnTo>
                  <a:pt x="0" y="867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66925" y="6326956"/>
            <a:ext cx="6381362" cy="6595724"/>
          </a:xfrm>
          <a:custGeom>
            <a:avLst/>
            <a:gdLst/>
            <a:ahLst/>
            <a:cxnLst/>
            <a:rect l="l" t="t" r="r" b="b"/>
            <a:pathLst>
              <a:path w="6381362" h="6595724">
                <a:moveTo>
                  <a:pt x="0" y="0"/>
                </a:moveTo>
                <a:lnTo>
                  <a:pt x="6381363" y="0"/>
                </a:lnTo>
                <a:lnTo>
                  <a:pt x="6381363" y="6595723"/>
                </a:lnTo>
                <a:lnTo>
                  <a:pt x="0" y="659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43231" y="1302475"/>
            <a:ext cx="951836" cy="951836"/>
          </a:xfrm>
          <a:custGeom>
            <a:avLst/>
            <a:gdLst/>
            <a:ahLst/>
            <a:cxnLst/>
            <a:rect l="l" t="t" r="r" b="b"/>
            <a:pathLst>
              <a:path w="951836" h="951836">
                <a:moveTo>
                  <a:pt x="0" y="0"/>
                </a:moveTo>
                <a:lnTo>
                  <a:pt x="951835" y="0"/>
                </a:lnTo>
                <a:lnTo>
                  <a:pt x="951835" y="951836"/>
                </a:lnTo>
                <a:lnTo>
                  <a:pt x="0" y="951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40220" y="-76200"/>
            <a:ext cx="7833085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endParaRPr/>
          </a:p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Açúcar elevado no sangue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3261" y="3384876"/>
            <a:ext cx="10872902" cy="702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Diferentes pseudogrãos podem funcionar melhor do que outros, avalie a resposta glicêmica do cliente.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Frutas com baixo teor de açúcar </a:t>
            </a:r>
          </a:p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      (kiwi, frutas vermelhas, toranja).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Cocos e abacates são benéficos (gordura).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Sementes de abóbora são mais bem toleradas do que sementes de girassol.</a:t>
            </a:r>
          </a:p>
          <a:p>
            <a:pPr algn="l">
              <a:lnSpc>
                <a:spcPts val="5599"/>
              </a:lnSpc>
            </a:pPr>
            <a:endParaRPr lang="en-US" sz="3999" b="1">
              <a:solidFill>
                <a:srgbClr val="39342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7233" y="0"/>
            <a:ext cx="2345310" cy="10287000"/>
            <a:chOff x="0" y="0"/>
            <a:chExt cx="1085050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050" cy="2709333"/>
            </a:xfrm>
            <a:custGeom>
              <a:avLst/>
              <a:gdLst/>
              <a:ahLst/>
              <a:cxnLst/>
              <a:rect l="l" t="t" r="r" b="b"/>
              <a:pathLst>
                <a:path w="1085050" h="2709333">
                  <a:moveTo>
                    <a:pt x="187920" y="0"/>
                  </a:moveTo>
                  <a:lnTo>
                    <a:pt x="897130" y="0"/>
                  </a:lnTo>
                  <a:cubicBezTo>
                    <a:pt x="1000915" y="0"/>
                    <a:pt x="1085050" y="84135"/>
                    <a:pt x="1085050" y="187920"/>
                  </a:cubicBezTo>
                  <a:lnTo>
                    <a:pt x="1085050" y="2521413"/>
                  </a:lnTo>
                  <a:cubicBezTo>
                    <a:pt x="1085050" y="2571253"/>
                    <a:pt x="1065251" y="2619051"/>
                    <a:pt x="1030009" y="2654293"/>
                  </a:cubicBezTo>
                  <a:cubicBezTo>
                    <a:pt x="994767" y="2689535"/>
                    <a:pt x="946969" y="2709333"/>
                    <a:pt x="897130" y="2709333"/>
                  </a:cubicBezTo>
                  <a:lnTo>
                    <a:pt x="187920" y="2709333"/>
                  </a:lnTo>
                  <a:cubicBezTo>
                    <a:pt x="84135" y="2709333"/>
                    <a:pt x="0" y="2625199"/>
                    <a:pt x="0" y="2521413"/>
                  </a:cubicBezTo>
                  <a:lnTo>
                    <a:pt x="0" y="187920"/>
                  </a:lnTo>
                  <a:cubicBezTo>
                    <a:pt x="0" y="138080"/>
                    <a:pt x="19799" y="90282"/>
                    <a:pt x="55040" y="55040"/>
                  </a:cubicBezTo>
                  <a:cubicBezTo>
                    <a:pt x="90282" y="19799"/>
                    <a:pt x="138080" y="0"/>
                    <a:pt x="187920" y="0"/>
                  </a:cubicBez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85050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3129" y="1028700"/>
            <a:ext cx="4864752" cy="48647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73305" y="0"/>
            <a:ext cx="8174982" cy="81749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009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4916172"/>
            <a:ext cx="1954561" cy="195456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8D1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72477" y="5459949"/>
            <a:ext cx="867006" cy="867006"/>
          </a:xfrm>
          <a:custGeom>
            <a:avLst/>
            <a:gdLst/>
            <a:ahLst/>
            <a:cxnLst/>
            <a:rect l="l" t="t" r="r" b="b"/>
            <a:pathLst>
              <a:path w="867006" h="867006">
                <a:moveTo>
                  <a:pt x="0" y="0"/>
                </a:moveTo>
                <a:lnTo>
                  <a:pt x="867007" y="0"/>
                </a:lnTo>
                <a:lnTo>
                  <a:pt x="867007" y="867007"/>
                </a:lnTo>
                <a:lnTo>
                  <a:pt x="0" y="8670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66925" y="6326956"/>
            <a:ext cx="6381362" cy="6595724"/>
          </a:xfrm>
          <a:custGeom>
            <a:avLst/>
            <a:gdLst/>
            <a:ahLst/>
            <a:cxnLst/>
            <a:rect l="l" t="t" r="r" b="b"/>
            <a:pathLst>
              <a:path w="6381362" h="6595724">
                <a:moveTo>
                  <a:pt x="0" y="0"/>
                </a:moveTo>
                <a:lnTo>
                  <a:pt x="6381363" y="0"/>
                </a:lnTo>
                <a:lnTo>
                  <a:pt x="6381363" y="6595723"/>
                </a:lnTo>
                <a:lnTo>
                  <a:pt x="0" y="6595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07343" y="1302475"/>
            <a:ext cx="951836" cy="951836"/>
          </a:xfrm>
          <a:custGeom>
            <a:avLst/>
            <a:gdLst/>
            <a:ahLst/>
            <a:cxnLst/>
            <a:rect l="l" t="t" r="r" b="b"/>
            <a:pathLst>
              <a:path w="951836" h="951836">
                <a:moveTo>
                  <a:pt x="0" y="0"/>
                </a:moveTo>
                <a:lnTo>
                  <a:pt x="951836" y="0"/>
                </a:lnTo>
                <a:lnTo>
                  <a:pt x="951836" y="951836"/>
                </a:lnTo>
                <a:lnTo>
                  <a:pt x="0" y="951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840220" y="-76200"/>
            <a:ext cx="7833085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endParaRPr/>
          </a:p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Açúcar elevado no sangue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83261" y="3384876"/>
            <a:ext cx="8912244" cy="631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Não asse mandioca ou batata-doce — em vez disso, cozinhe no vapor/cozinhe.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Nossa receita de pão funciona para um bom controle do açúcar no sangue.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Leguminosas são úteis.</a:t>
            </a:r>
          </a:p>
          <a:p>
            <a:pPr marL="863599" lvl="1" indent="-431800" algn="l">
              <a:lnSpc>
                <a:spcPts val="5599"/>
              </a:lnSpc>
              <a:buFont typeface="Arial"/>
              <a:buChar char="•"/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Receitas ricas em fibras </a:t>
            </a:r>
          </a:p>
          <a:p>
            <a:pPr algn="l">
              <a:lnSpc>
                <a:spcPts val="5599"/>
              </a:lnSpc>
            </a:pPr>
            <a:r>
              <a:rPr lang="en-US" sz="3999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  (receita de pão e leguminosas).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884600" y="3153225"/>
            <a:ext cx="7126704" cy="712670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160038" y="706673"/>
            <a:ext cx="7974392" cy="8551627"/>
          </a:xfrm>
          <a:custGeom>
            <a:avLst/>
            <a:gdLst/>
            <a:ahLst/>
            <a:cxnLst/>
            <a:rect l="l" t="t" r="r" b="b"/>
            <a:pathLst>
              <a:path w="7974392" h="8551627">
                <a:moveTo>
                  <a:pt x="7974392" y="0"/>
                </a:moveTo>
                <a:lnTo>
                  <a:pt x="0" y="0"/>
                </a:lnTo>
                <a:lnTo>
                  <a:pt x="0" y="8551627"/>
                </a:lnTo>
                <a:lnTo>
                  <a:pt x="7974392" y="8551627"/>
                </a:lnTo>
                <a:lnTo>
                  <a:pt x="79743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98720" y="0"/>
            <a:ext cx="5102648" cy="8735549"/>
            <a:chOff x="0" y="0"/>
            <a:chExt cx="790534" cy="13533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90534" cy="1353365"/>
            </a:xfrm>
            <a:custGeom>
              <a:avLst/>
              <a:gdLst/>
              <a:ahLst/>
              <a:cxnLst/>
              <a:rect l="l" t="t" r="r" b="b"/>
              <a:pathLst>
                <a:path w="790534" h="1353365">
                  <a:moveTo>
                    <a:pt x="263654" y="1334296"/>
                  </a:moveTo>
                  <a:cubicBezTo>
                    <a:pt x="304182" y="1345810"/>
                    <a:pt x="350258" y="1353365"/>
                    <a:pt x="395480" y="1353365"/>
                  </a:cubicBezTo>
                  <a:cubicBezTo>
                    <a:pt x="440703" y="1353365"/>
                    <a:pt x="484219" y="1346888"/>
                    <a:pt x="524320" y="1335374"/>
                  </a:cubicBezTo>
                  <a:cubicBezTo>
                    <a:pt x="525174" y="1335015"/>
                    <a:pt x="526027" y="1335015"/>
                    <a:pt x="526880" y="1334656"/>
                  </a:cubicBezTo>
                  <a:cubicBezTo>
                    <a:pt x="677478" y="1288600"/>
                    <a:pt x="788401" y="1166986"/>
                    <a:pt x="790534" y="1012856"/>
                  </a:cubicBezTo>
                  <a:lnTo>
                    <a:pt x="790534" y="0"/>
                  </a:lnTo>
                  <a:lnTo>
                    <a:pt x="0" y="0"/>
                  </a:lnTo>
                  <a:lnTo>
                    <a:pt x="0" y="1012104"/>
                  </a:lnTo>
                  <a:cubicBezTo>
                    <a:pt x="2133" y="1167705"/>
                    <a:pt x="111349" y="1289320"/>
                    <a:pt x="263654" y="1334296"/>
                  </a:cubicBezTo>
                  <a:close/>
                </a:path>
              </a:pathLst>
            </a:custGeom>
            <a:blipFill>
              <a:blip r:embed="rId5"/>
              <a:stretch>
                <a:fillRect l="-33677" r="-12327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400000">
            <a:off x="5580636" y="4081252"/>
            <a:ext cx="5629514" cy="6935747"/>
          </a:xfrm>
          <a:custGeom>
            <a:avLst/>
            <a:gdLst/>
            <a:ahLst/>
            <a:cxnLst/>
            <a:rect l="l" t="t" r="r" b="b"/>
            <a:pathLst>
              <a:path w="5629514" h="6935747">
                <a:moveTo>
                  <a:pt x="0" y="0"/>
                </a:moveTo>
                <a:lnTo>
                  <a:pt x="5629514" y="0"/>
                </a:lnTo>
                <a:lnTo>
                  <a:pt x="5629514" y="6935747"/>
                </a:lnTo>
                <a:lnTo>
                  <a:pt x="0" y="6935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252298" y="3592704"/>
            <a:ext cx="8898296" cy="3445880"/>
            <a:chOff x="0" y="0"/>
            <a:chExt cx="2343584" cy="90755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43584" cy="907557"/>
            </a:xfrm>
            <a:custGeom>
              <a:avLst/>
              <a:gdLst/>
              <a:ahLst/>
              <a:cxnLst/>
              <a:rect l="l" t="t" r="r" b="b"/>
              <a:pathLst>
                <a:path w="2343584" h="907557">
                  <a:moveTo>
                    <a:pt x="47852" y="0"/>
                  </a:moveTo>
                  <a:lnTo>
                    <a:pt x="2295732" y="0"/>
                  </a:lnTo>
                  <a:cubicBezTo>
                    <a:pt x="2308423" y="0"/>
                    <a:pt x="2320594" y="5042"/>
                    <a:pt x="2329568" y="14016"/>
                  </a:cubicBezTo>
                  <a:cubicBezTo>
                    <a:pt x="2338543" y="22990"/>
                    <a:pt x="2343584" y="35161"/>
                    <a:pt x="2343584" y="47852"/>
                  </a:cubicBezTo>
                  <a:lnTo>
                    <a:pt x="2343584" y="859704"/>
                  </a:lnTo>
                  <a:cubicBezTo>
                    <a:pt x="2343584" y="886133"/>
                    <a:pt x="2322160" y="907557"/>
                    <a:pt x="2295732" y="907557"/>
                  </a:cubicBezTo>
                  <a:lnTo>
                    <a:pt x="47852" y="907557"/>
                  </a:lnTo>
                  <a:cubicBezTo>
                    <a:pt x="35161" y="907557"/>
                    <a:pt x="22990" y="902515"/>
                    <a:pt x="14016" y="893541"/>
                  </a:cubicBezTo>
                  <a:cubicBezTo>
                    <a:pt x="5042" y="884567"/>
                    <a:pt x="0" y="872396"/>
                    <a:pt x="0" y="859704"/>
                  </a:cubicBezTo>
                  <a:lnTo>
                    <a:pt x="0" y="47852"/>
                  </a:lnTo>
                  <a:cubicBezTo>
                    <a:pt x="0" y="35161"/>
                    <a:pt x="5042" y="22990"/>
                    <a:pt x="14016" y="14016"/>
                  </a:cubicBezTo>
                  <a:cubicBezTo>
                    <a:pt x="22990" y="5042"/>
                    <a:pt x="35161" y="0"/>
                    <a:pt x="47852" y="0"/>
                  </a:cubicBezTo>
                  <a:close/>
                </a:path>
              </a:pathLst>
            </a:custGeom>
            <a:solidFill>
              <a:srgbClr val="05420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343584" cy="955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252298" y="1198640"/>
            <a:ext cx="9155728" cy="250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Sintomas graves</a:t>
            </a:r>
          </a:p>
          <a:p>
            <a:pPr algn="l">
              <a:lnSpc>
                <a:spcPts val="9599"/>
              </a:lnSpc>
            </a:pPr>
            <a:endParaRPr lang="en-US" sz="7999" b="1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4725693" y="275937"/>
            <a:ext cx="2958515" cy="29585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850123" y="4103246"/>
            <a:ext cx="9557904" cy="2813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Faça com que eles utilizem</a:t>
            </a:r>
          </a:p>
          <a:p>
            <a:pPr algn="ctr">
              <a:lnSpc>
                <a:spcPts val="567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o Menu Terapêutico de 4 Dias</a:t>
            </a:r>
          </a:p>
          <a:p>
            <a:pPr algn="ctr">
              <a:lnSpc>
                <a:spcPts val="5670"/>
              </a:lnSpc>
            </a:pPr>
            <a:r>
              <a:rPr lang="en-US" sz="3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fielmente</a:t>
            </a:r>
          </a:p>
          <a:p>
            <a:pPr algn="ctr">
              <a:lnSpc>
                <a:spcPts val="5670"/>
              </a:lnSpc>
            </a:pPr>
            <a:endParaRPr lang="en-US" sz="3500" b="1">
              <a:solidFill>
                <a:srgbClr val="DDFFAB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786356" y="4246121"/>
            <a:ext cx="7126704" cy="712670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160038" y="706673"/>
            <a:ext cx="7974392" cy="8551627"/>
          </a:xfrm>
          <a:custGeom>
            <a:avLst/>
            <a:gdLst/>
            <a:ahLst/>
            <a:cxnLst/>
            <a:rect l="l" t="t" r="r" b="b"/>
            <a:pathLst>
              <a:path w="7974392" h="8551627">
                <a:moveTo>
                  <a:pt x="7974392" y="0"/>
                </a:moveTo>
                <a:lnTo>
                  <a:pt x="0" y="0"/>
                </a:lnTo>
                <a:lnTo>
                  <a:pt x="0" y="8551627"/>
                </a:lnTo>
                <a:lnTo>
                  <a:pt x="7974392" y="8551627"/>
                </a:lnTo>
                <a:lnTo>
                  <a:pt x="79743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33719" y="0"/>
            <a:ext cx="4857656" cy="8735549"/>
            <a:chOff x="0" y="0"/>
            <a:chExt cx="752578" cy="13533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52578" cy="1353365"/>
            </a:xfrm>
            <a:custGeom>
              <a:avLst/>
              <a:gdLst/>
              <a:ahLst/>
              <a:cxnLst/>
              <a:rect l="l" t="t" r="r" b="b"/>
              <a:pathLst>
                <a:path w="752578" h="1353365">
                  <a:moveTo>
                    <a:pt x="250995" y="1334296"/>
                  </a:moveTo>
                  <a:cubicBezTo>
                    <a:pt x="289578" y="1345810"/>
                    <a:pt x="333441" y="1353365"/>
                    <a:pt x="376492" y="1353365"/>
                  </a:cubicBezTo>
                  <a:cubicBezTo>
                    <a:pt x="419543" y="1353365"/>
                    <a:pt x="460970" y="1346888"/>
                    <a:pt x="499146" y="1335374"/>
                  </a:cubicBezTo>
                  <a:cubicBezTo>
                    <a:pt x="499959" y="1335015"/>
                    <a:pt x="500771" y="1335015"/>
                    <a:pt x="501583" y="1334656"/>
                  </a:cubicBezTo>
                  <a:cubicBezTo>
                    <a:pt x="644951" y="1288600"/>
                    <a:pt x="750548" y="1166986"/>
                    <a:pt x="752578" y="1012856"/>
                  </a:cubicBezTo>
                  <a:lnTo>
                    <a:pt x="752578" y="0"/>
                  </a:lnTo>
                  <a:lnTo>
                    <a:pt x="0" y="0"/>
                  </a:lnTo>
                  <a:lnTo>
                    <a:pt x="0" y="1012104"/>
                  </a:lnTo>
                  <a:cubicBezTo>
                    <a:pt x="2031" y="1167705"/>
                    <a:pt x="106003" y="1289320"/>
                    <a:pt x="250995" y="1334296"/>
                  </a:cubicBezTo>
                  <a:close/>
                </a:path>
              </a:pathLst>
            </a:custGeom>
            <a:blipFill>
              <a:blip r:embed="rId5"/>
              <a:stretch>
                <a:fillRect l="-36690" r="-133223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5400000">
            <a:off x="5944492" y="5959881"/>
            <a:ext cx="5629514" cy="6935747"/>
          </a:xfrm>
          <a:custGeom>
            <a:avLst/>
            <a:gdLst/>
            <a:ahLst/>
            <a:cxnLst/>
            <a:rect l="l" t="t" r="r" b="b"/>
            <a:pathLst>
              <a:path w="5629514" h="6935747">
                <a:moveTo>
                  <a:pt x="0" y="0"/>
                </a:moveTo>
                <a:lnTo>
                  <a:pt x="5629514" y="0"/>
                </a:lnTo>
                <a:lnTo>
                  <a:pt x="5629514" y="6935747"/>
                </a:lnTo>
                <a:lnTo>
                  <a:pt x="0" y="6935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130090" y="4246121"/>
            <a:ext cx="10980483" cy="3563352"/>
            <a:chOff x="0" y="0"/>
            <a:chExt cx="4274726" cy="93849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74726" cy="938496"/>
            </a:xfrm>
            <a:custGeom>
              <a:avLst/>
              <a:gdLst/>
              <a:ahLst/>
              <a:cxnLst/>
              <a:rect l="l" t="t" r="r" b="b"/>
              <a:pathLst>
                <a:path w="4274726" h="938496">
                  <a:moveTo>
                    <a:pt x="26235" y="0"/>
                  </a:moveTo>
                  <a:lnTo>
                    <a:pt x="4248491" y="0"/>
                  </a:lnTo>
                  <a:cubicBezTo>
                    <a:pt x="4262980" y="0"/>
                    <a:pt x="4274726" y="11746"/>
                    <a:pt x="4274726" y="26235"/>
                  </a:cubicBezTo>
                  <a:lnTo>
                    <a:pt x="4274726" y="912261"/>
                  </a:lnTo>
                  <a:cubicBezTo>
                    <a:pt x="4274726" y="919219"/>
                    <a:pt x="4271962" y="925892"/>
                    <a:pt x="4267042" y="930812"/>
                  </a:cubicBezTo>
                  <a:cubicBezTo>
                    <a:pt x="4262122" y="935732"/>
                    <a:pt x="4255449" y="938496"/>
                    <a:pt x="4248491" y="938496"/>
                  </a:cubicBezTo>
                  <a:lnTo>
                    <a:pt x="26235" y="938496"/>
                  </a:lnTo>
                  <a:cubicBezTo>
                    <a:pt x="11746" y="938496"/>
                    <a:pt x="0" y="926750"/>
                    <a:pt x="0" y="912261"/>
                  </a:cubicBezTo>
                  <a:lnTo>
                    <a:pt x="0" y="26235"/>
                  </a:lnTo>
                  <a:cubicBezTo>
                    <a:pt x="0" y="11746"/>
                    <a:pt x="11746" y="0"/>
                    <a:pt x="26235" y="0"/>
                  </a:cubicBezTo>
                  <a:close/>
                </a:path>
              </a:pathLst>
            </a:custGeom>
            <a:solidFill>
              <a:srgbClr val="05420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4274726" cy="986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654473" y="1198640"/>
            <a:ext cx="10456100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999" b="1" dirty="0" err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Não</a:t>
            </a:r>
            <a:r>
              <a:rPr lang="en-US" sz="7999" b="1" dirty="0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7999" b="1" dirty="0" err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tolera</a:t>
            </a:r>
            <a:endParaRPr lang="en-US" sz="7999" b="1" dirty="0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  <a:p>
            <a:pPr algn="l">
              <a:lnSpc>
                <a:spcPts val="9599"/>
              </a:lnSpc>
            </a:pPr>
            <a:r>
              <a:rPr lang="en-US" sz="7999" b="1" dirty="0" err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Pseudogrão</a:t>
            </a:r>
            <a:endParaRPr lang="en-US" sz="7999" b="1" dirty="0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  <a:p>
            <a:pPr algn="l">
              <a:lnSpc>
                <a:spcPts val="9599"/>
              </a:lnSpc>
            </a:pPr>
            <a:endParaRPr lang="en-US" sz="7999" b="1" dirty="0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4300785" y="-1001349"/>
            <a:ext cx="2958515" cy="29585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0" name="TextBox 20"/>
          <p:cNvSpPr txBox="1"/>
          <p:nvPr/>
        </p:nvSpPr>
        <p:spPr>
          <a:xfrm>
            <a:off x="7634745" y="4210806"/>
            <a:ext cx="9833545" cy="2957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endParaRPr dirty="0"/>
          </a:p>
          <a:p>
            <a:pPr algn="just">
              <a:lnSpc>
                <a:spcPct val="150000"/>
              </a:lnSpc>
            </a:pP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Deixar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de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Molho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e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germinação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são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essenciais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Cozinhe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até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ferver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de 2 a 3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vezes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. </a:t>
            </a:r>
            <a:b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</a:b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Escorra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e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troque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a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água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a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cada</a:t>
            </a:r>
            <a:r>
              <a:rPr lang="en-US" sz="3500" b="1" dirty="0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500" b="1" dirty="0" err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vez</a:t>
            </a:r>
            <a:endParaRPr lang="en-US" sz="3500" b="1" dirty="0">
              <a:solidFill>
                <a:srgbClr val="DDFFAB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47686" y="4803914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686" y="576260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7686" y="6720767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175437" y="3549355"/>
            <a:ext cx="7126704" cy="71267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11601968" y="3471324"/>
            <a:ext cx="4798566" cy="4959758"/>
          </a:xfrm>
          <a:custGeom>
            <a:avLst/>
            <a:gdLst/>
            <a:ahLst/>
            <a:cxnLst/>
            <a:rect l="l" t="t" r="r" b="b"/>
            <a:pathLst>
              <a:path w="4798566" h="4959758">
                <a:moveTo>
                  <a:pt x="4798566" y="4959759"/>
                </a:moveTo>
                <a:lnTo>
                  <a:pt x="0" y="4959759"/>
                </a:lnTo>
                <a:lnTo>
                  <a:pt x="0" y="0"/>
                </a:lnTo>
                <a:lnTo>
                  <a:pt x="4798566" y="0"/>
                </a:lnTo>
                <a:lnTo>
                  <a:pt x="4798566" y="4959759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042172" y="-905908"/>
            <a:ext cx="7217128" cy="72171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r="-5009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4632492"/>
            <a:ext cx="5474618" cy="720033"/>
            <a:chOff x="0" y="0"/>
            <a:chExt cx="1441875" cy="1896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591187"/>
            <a:ext cx="5474618" cy="965802"/>
            <a:chOff x="0" y="0"/>
            <a:chExt cx="1441875" cy="25436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1875" cy="254368"/>
            </a:xfrm>
            <a:custGeom>
              <a:avLst/>
              <a:gdLst/>
              <a:ahLst/>
              <a:cxnLst/>
              <a:rect l="l" t="t" r="r" b="b"/>
              <a:pathLst>
                <a:path w="1441875" h="254368">
                  <a:moveTo>
                    <a:pt x="127184" y="0"/>
                  </a:moveTo>
                  <a:lnTo>
                    <a:pt x="1314691" y="0"/>
                  </a:lnTo>
                  <a:cubicBezTo>
                    <a:pt x="1348422" y="0"/>
                    <a:pt x="1380772" y="13400"/>
                    <a:pt x="1404623" y="37251"/>
                  </a:cubicBezTo>
                  <a:cubicBezTo>
                    <a:pt x="1428475" y="61103"/>
                    <a:pt x="1441875" y="93453"/>
                    <a:pt x="1441875" y="127184"/>
                  </a:cubicBezTo>
                  <a:lnTo>
                    <a:pt x="1441875" y="127184"/>
                  </a:lnTo>
                  <a:cubicBezTo>
                    <a:pt x="1441875" y="160915"/>
                    <a:pt x="1428475" y="193265"/>
                    <a:pt x="1404623" y="217116"/>
                  </a:cubicBezTo>
                  <a:cubicBezTo>
                    <a:pt x="1380772" y="240968"/>
                    <a:pt x="1348422" y="254368"/>
                    <a:pt x="1314691" y="254368"/>
                  </a:cubicBezTo>
                  <a:lnTo>
                    <a:pt x="127184" y="254368"/>
                  </a:lnTo>
                  <a:cubicBezTo>
                    <a:pt x="93453" y="254368"/>
                    <a:pt x="61103" y="240968"/>
                    <a:pt x="37251" y="217116"/>
                  </a:cubicBezTo>
                  <a:cubicBezTo>
                    <a:pt x="13400" y="193265"/>
                    <a:pt x="0" y="160915"/>
                    <a:pt x="0" y="127184"/>
                  </a:cubicBezTo>
                  <a:lnTo>
                    <a:pt x="0" y="127184"/>
                  </a:lnTo>
                  <a:cubicBezTo>
                    <a:pt x="0" y="93453"/>
                    <a:pt x="13400" y="61103"/>
                    <a:pt x="37251" y="37251"/>
                  </a:cubicBezTo>
                  <a:cubicBezTo>
                    <a:pt x="61103" y="13400"/>
                    <a:pt x="93453" y="0"/>
                    <a:pt x="127184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441875" cy="3019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6720795"/>
            <a:ext cx="5474618" cy="720033"/>
            <a:chOff x="0" y="0"/>
            <a:chExt cx="1441875" cy="1896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54582" y="4651196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Familia Solanáceas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59640" y="5745097"/>
            <a:ext cx="4524539" cy="1288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28"/>
              </a:lnSpc>
            </a:pPr>
            <a:r>
              <a:rPr lang="en-US" sz="336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Sementes de Ácidos </a:t>
            </a:r>
          </a:p>
          <a:p>
            <a:pPr algn="just">
              <a:lnSpc>
                <a:spcPts val="3028"/>
              </a:lnSpc>
            </a:pPr>
            <a:r>
              <a:rPr lang="en-US" sz="3365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Graxos</a:t>
            </a:r>
          </a:p>
          <a:p>
            <a:pPr algn="just">
              <a:lnSpc>
                <a:spcPts val="4711"/>
              </a:lnSpc>
            </a:pPr>
            <a:endParaRPr lang="en-US" sz="3365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54582" y="6739845"/>
            <a:ext cx="329973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Cruciferos 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107557" y="4640136"/>
            <a:ext cx="5208733" cy="711045"/>
            <a:chOff x="0" y="0"/>
            <a:chExt cx="1371847" cy="1872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71847" cy="187271"/>
            </a:xfrm>
            <a:custGeom>
              <a:avLst/>
              <a:gdLst/>
              <a:ahLst/>
              <a:cxnLst/>
              <a:rect l="l" t="t" r="r" b="b"/>
              <a:pathLst>
                <a:path w="1371847" h="187271">
                  <a:moveTo>
                    <a:pt x="93636" y="0"/>
                  </a:moveTo>
                  <a:lnTo>
                    <a:pt x="1278212" y="0"/>
                  </a:lnTo>
                  <a:cubicBezTo>
                    <a:pt x="1329925" y="0"/>
                    <a:pt x="1371847" y="41922"/>
                    <a:pt x="1371847" y="93636"/>
                  </a:cubicBezTo>
                  <a:lnTo>
                    <a:pt x="1371847" y="93636"/>
                  </a:lnTo>
                  <a:cubicBezTo>
                    <a:pt x="1371847" y="145349"/>
                    <a:pt x="1329925" y="187271"/>
                    <a:pt x="1278212" y="187271"/>
                  </a:cubicBezTo>
                  <a:lnTo>
                    <a:pt x="93636" y="187271"/>
                  </a:lnTo>
                  <a:cubicBezTo>
                    <a:pt x="41922" y="187271"/>
                    <a:pt x="0" y="145349"/>
                    <a:pt x="0" y="93636"/>
                  </a:cubicBezTo>
                  <a:lnTo>
                    <a:pt x="0" y="93636"/>
                  </a:lnTo>
                  <a:cubicBezTo>
                    <a:pt x="0" y="41922"/>
                    <a:pt x="41922" y="0"/>
                    <a:pt x="93636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371847" cy="2348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107557" y="5598831"/>
            <a:ext cx="5208733" cy="712389"/>
            <a:chOff x="0" y="0"/>
            <a:chExt cx="1371847" cy="18762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71847" cy="187625"/>
            </a:xfrm>
            <a:custGeom>
              <a:avLst/>
              <a:gdLst/>
              <a:ahLst/>
              <a:cxnLst/>
              <a:rect l="l" t="t" r="r" b="b"/>
              <a:pathLst>
                <a:path w="1371847" h="187625">
                  <a:moveTo>
                    <a:pt x="93813" y="0"/>
                  </a:moveTo>
                  <a:lnTo>
                    <a:pt x="1278035" y="0"/>
                  </a:lnTo>
                  <a:cubicBezTo>
                    <a:pt x="1329846" y="0"/>
                    <a:pt x="1371847" y="42001"/>
                    <a:pt x="1371847" y="93813"/>
                  </a:cubicBezTo>
                  <a:lnTo>
                    <a:pt x="1371847" y="93813"/>
                  </a:lnTo>
                  <a:cubicBezTo>
                    <a:pt x="1371847" y="118693"/>
                    <a:pt x="1361964" y="142555"/>
                    <a:pt x="1344370" y="160148"/>
                  </a:cubicBezTo>
                  <a:cubicBezTo>
                    <a:pt x="1326777" y="177741"/>
                    <a:pt x="1302916" y="187625"/>
                    <a:pt x="1278035" y="187625"/>
                  </a:cubicBezTo>
                  <a:lnTo>
                    <a:pt x="93813" y="187625"/>
                  </a:lnTo>
                  <a:cubicBezTo>
                    <a:pt x="68932" y="187625"/>
                    <a:pt x="45070" y="177741"/>
                    <a:pt x="27477" y="160148"/>
                  </a:cubicBezTo>
                  <a:cubicBezTo>
                    <a:pt x="9884" y="142555"/>
                    <a:pt x="0" y="118693"/>
                    <a:pt x="0" y="93813"/>
                  </a:cubicBezTo>
                  <a:lnTo>
                    <a:pt x="0" y="93813"/>
                  </a:lnTo>
                  <a:cubicBezTo>
                    <a:pt x="0" y="68932"/>
                    <a:pt x="9884" y="45070"/>
                    <a:pt x="27477" y="27477"/>
                  </a:cubicBezTo>
                  <a:cubicBezTo>
                    <a:pt x="45070" y="9884"/>
                    <a:pt x="68932" y="0"/>
                    <a:pt x="93813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371847" cy="23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107557" y="6556989"/>
            <a:ext cx="5208733" cy="712389"/>
            <a:chOff x="0" y="0"/>
            <a:chExt cx="1371847" cy="18762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71847" cy="187625"/>
            </a:xfrm>
            <a:custGeom>
              <a:avLst/>
              <a:gdLst/>
              <a:ahLst/>
              <a:cxnLst/>
              <a:rect l="l" t="t" r="r" b="b"/>
              <a:pathLst>
                <a:path w="1371847" h="187625">
                  <a:moveTo>
                    <a:pt x="93813" y="0"/>
                  </a:moveTo>
                  <a:lnTo>
                    <a:pt x="1278035" y="0"/>
                  </a:lnTo>
                  <a:cubicBezTo>
                    <a:pt x="1329846" y="0"/>
                    <a:pt x="1371847" y="42001"/>
                    <a:pt x="1371847" y="93813"/>
                  </a:cubicBezTo>
                  <a:lnTo>
                    <a:pt x="1371847" y="93813"/>
                  </a:lnTo>
                  <a:cubicBezTo>
                    <a:pt x="1371847" y="118693"/>
                    <a:pt x="1361964" y="142555"/>
                    <a:pt x="1344370" y="160148"/>
                  </a:cubicBezTo>
                  <a:cubicBezTo>
                    <a:pt x="1326777" y="177741"/>
                    <a:pt x="1302916" y="187625"/>
                    <a:pt x="1278035" y="187625"/>
                  </a:cubicBezTo>
                  <a:lnTo>
                    <a:pt x="93813" y="187625"/>
                  </a:lnTo>
                  <a:cubicBezTo>
                    <a:pt x="68932" y="187625"/>
                    <a:pt x="45070" y="177741"/>
                    <a:pt x="27477" y="160148"/>
                  </a:cubicBezTo>
                  <a:cubicBezTo>
                    <a:pt x="9884" y="142555"/>
                    <a:pt x="0" y="118693"/>
                    <a:pt x="0" y="93813"/>
                  </a:cubicBezTo>
                  <a:lnTo>
                    <a:pt x="0" y="93813"/>
                  </a:lnTo>
                  <a:cubicBezTo>
                    <a:pt x="0" y="68932"/>
                    <a:pt x="9884" y="45070"/>
                    <a:pt x="27477" y="27477"/>
                  </a:cubicBezTo>
                  <a:cubicBezTo>
                    <a:pt x="45070" y="9884"/>
                    <a:pt x="68932" y="0"/>
                    <a:pt x="93813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1371847" cy="23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7693435" y="4651196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Castanhas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693435" y="5548124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Legumes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342920" y="6575693"/>
            <a:ext cx="630781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Grãos (teff, arroz, etc)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9" name="TextBox 39"/>
          <p:cNvSpPr txBox="1"/>
          <p:nvPr/>
        </p:nvSpPr>
        <p:spPr>
          <a:xfrm>
            <a:off x="1068328" y="-755945"/>
            <a:ext cx="7186019" cy="430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endParaRPr/>
          </a:p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Reintroduzir Alimentos Eliminados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18482" y="7478928"/>
            <a:ext cx="10909608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0"/>
              </a:lnSpc>
            </a:pPr>
            <a:endParaRPr/>
          </a:p>
          <a:p>
            <a:pPr algn="just">
              <a:lnSpc>
                <a:spcPts val="3180"/>
              </a:lnSpc>
            </a:pPr>
            <a:r>
              <a:rPr lang="en-US" sz="3000" b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Durante o processo, você deve remover alguns alimentos que podem ser reintroduzidos após 3 a 4 meses, quando os sintomas tiverem desaparecido.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68328" y="3784494"/>
            <a:ext cx="1090960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80"/>
              </a:lnSpc>
            </a:pPr>
            <a:r>
              <a:rPr lang="en-US" sz="3000" b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Reintroduza um novo alimento a cada 4 dias</a:t>
            </a:r>
          </a:p>
          <a:p>
            <a:pPr algn="just">
              <a:lnSpc>
                <a:spcPts val="3180"/>
              </a:lnSpc>
            </a:pPr>
            <a:endParaRPr lang="en-US" sz="3000" b="1">
              <a:solidFill>
                <a:srgbClr val="DDFFAB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A3ACB-903F-DE39-15F4-841F5AE71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8100"/>
            <a:ext cx="7443947" cy="10248900"/>
          </a:xfrm>
          <a:prstGeom prst="rect">
            <a:avLst/>
          </a:prstGeom>
        </p:spPr>
      </p:pic>
      <p:pic>
        <p:nvPicPr>
          <p:cNvPr id="1026" name="Picture 2" descr="TOMi.digital - ALGUNAS FAMILIAS DE PLANTAS">
            <a:extLst>
              <a:ext uri="{FF2B5EF4-FFF2-40B4-BE49-F238E27FC236}">
                <a16:creationId xmlns:a16="http://schemas.microsoft.com/office/drawing/2014/main" id="{FA8F2D98-C195-9E5D-619E-4F8E3337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547" y="571500"/>
            <a:ext cx="10386853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6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941279" y="-303353"/>
            <a:ext cx="10931163" cy="1093116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508005"/>
            <a:ext cx="4825652" cy="2536086"/>
            <a:chOff x="0" y="0"/>
            <a:chExt cx="1270954" cy="6679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0954" cy="667940"/>
            </a:xfrm>
            <a:custGeom>
              <a:avLst/>
              <a:gdLst/>
              <a:ahLst/>
              <a:cxnLst/>
              <a:rect l="l" t="t" r="r" b="b"/>
              <a:pathLst>
                <a:path w="1270954" h="667940">
                  <a:moveTo>
                    <a:pt x="41712" y="0"/>
                  </a:moveTo>
                  <a:lnTo>
                    <a:pt x="1229241" y="0"/>
                  </a:lnTo>
                  <a:cubicBezTo>
                    <a:pt x="1252278" y="0"/>
                    <a:pt x="1270954" y="18675"/>
                    <a:pt x="1270954" y="41712"/>
                  </a:cubicBezTo>
                  <a:lnTo>
                    <a:pt x="1270954" y="626228"/>
                  </a:lnTo>
                  <a:cubicBezTo>
                    <a:pt x="1270954" y="649265"/>
                    <a:pt x="1252278" y="667940"/>
                    <a:pt x="1229241" y="667940"/>
                  </a:cubicBezTo>
                  <a:lnTo>
                    <a:pt x="41712" y="667940"/>
                  </a:lnTo>
                  <a:cubicBezTo>
                    <a:pt x="30650" y="667940"/>
                    <a:pt x="20040" y="663546"/>
                    <a:pt x="12217" y="655723"/>
                  </a:cubicBezTo>
                  <a:cubicBezTo>
                    <a:pt x="4395" y="647901"/>
                    <a:pt x="0" y="637291"/>
                    <a:pt x="0" y="626228"/>
                  </a:cubicBezTo>
                  <a:lnTo>
                    <a:pt x="0" y="41712"/>
                  </a:lnTo>
                  <a:cubicBezTo>
                    <a:pt x="0" y="18675"/>
                    <a:pt x="18675" y="0"/>
                    <a:pt x="41712" y="0"/>
                  </a:cubicBezTo>
                  <a:close/>
                </a:path>
              </a:pathLst>
            </a:custGeom>
            <a:solidFill>
              <a:srgbClr val="5C8D15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270954" cy="715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735222" y="3427874"/>
            <a:ext cx="1412607" cy="1346548"/>
            <a:chOff x="0" y="0"/>
            <a:chExt cx="732836" cy="6985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2836" cy="698566"/>
            </a:xfrm>
            <a:custGeom>
              <a:avLst/>
              <a:gdLst/>
              <a:ahLst/>
              <a:cxnLst/>
              <a:rect l="l" t="t" r="r" b="b"/>
              <a:pathLst>
                <a:path w="732836" h="698566">
                  <a:moveTo>
                    <a:pt x="140858" y="0"/>
                  </a:moveTo>
                  <a:lnTo>
                    <a:pt x="591978" y="0"/>
                  </a:lnTo>
                  <a:cubicBezTo>
                    <a:pt x="669772" y="0"/>
                    <a:pt x="732836" y="63064"/>
                    <a:pt x="732836" y="140858"/>
                  </a:cubicBezTo>
                  <a:lnTo>
                    <a:pt x="732836" y="557708"/>
                  </a:lnTo>
                  <a:cubicBezTo>
                    <a:pt x="732836" y="595066"/>
                    <a:pt x="717996" y="630894"/>
                    <a:pt x="691580" y="657310"/>
                  </a:cubicBezTo>
                  <a:cubicBezTo>
                    <a:pt x="665164" y="683726"/>
                    <a:pt x="629336" y="698566"/>
                    <a:pt x="591978" y="698566"/>
                  </a:cubicBezTo>
                  <a:lnTo>
                    <a:pt x="140858" y="698566"/>
                  </a:lnTo>
                  <a:cubicBezTo>
                    <a:pt x="103500" y="698566"/>
                    <a:pt x="67672" y="683726"/>
                    <a:pt x="41256" y="657310"/>
                  </a:cubicBezTo>
                  <a:cubicBezTo>
                    <a:pt x="14840" y="630894"/>
                    <a:pt x="0" y="595066"/>
                    <a:pt x="0" y="557708"/>
                  </a:cubicBezTo>
                  <a:lnTo>
                    <a:pt x="0" y="140858"/>
                  </a:lnTo>
                  <a:cubicBezTo>
                    <a:pt x="0" y="103500"/>
                    <a:pt x="14840" y="67672"/>
                    <a:pt x="41256" y="41256"/>
                  </a:cubicBezTo>
                  <a:cubicBezTo>
                    <a:pt x="67672" y="14840"/>
                    <a:pt x="103500" y="0"/>
                    <a:pt x="140858" y="0"/>
                  </a:cubicBezTo>
                  <a:close/>
                </a:path>
              </a:pathLst>
            </a:custGeom>
            <a:solidFill>
              <a:srgbClr val="0E640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32836" cy="746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731174" y="4508005"/>
            <a:ext cx="4825652" cy="2536086"/>
            <a:chOff x="0" y="0"/>
            <a:chExt cx="1270954" cy="6679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70954" cy="667940"/>
            </a:xfrm>
            <a:custGeom>
              <a:avLst/>
              <a:gdLst/>
              <a:ahLst/>
              <a:cxnLst/>
              <a:rect l="l" t="t" r="r" b="b"/>
              <a:pathLst>
                <a:path w="1270954" h="667940">
                  <a:moveTo>
                    <a:pt x="41712" y="0"/>
                  </a:moveTo>
                  <a:lnTo>
                    <a:pt x="1229241" y="0"/>
                  </a:lnTo>
                  <a:cubicBezTo>
                    <a:pt x="1252278" y="0"/>
                    <a:pt x="1270954" y="18675"/>
                    <a:pt x="1270954" y="41712"/>
                  </a:cubicBezTo>
                  <a:lnTo>
                    <a:pt x="1270954" y="626228"/>
                  </a:lnTo>
                  <a:cubicBezTo>
                    <a:pt x="1270954" y="649265"/>
                    <a:pt x="1252278" y="667940"/>
                    <a:pt x="1229241" y="667940"/>
                  </a:cubicBezTo>
                  <a:lnTo>
                    <a:pt x="41712" y="667940"/>
                  </a:lnTo>
                  <a:cubicBezTo>
                    <a:pt x="30650" y="667940"/>
                    <a:pt x="20040" y="663546"/>
                    <a:pt x="12217" y="655723"/>
                  </a:cubicBezTo>
                  <a:cubicBezTo>
                    <a:pt x="4395" y="647901"/>
                    <a:pt x="0" y="637291"/>
                    <a:pt x="0" y="626228"/>
                  </a:cubicBezTo>
                  <a:lnTo>
                    <a:pt x="0" y="41712"/>
                  </a:lnTo>
                  <a:cubicBezTo>
                    <a:pt x="0" y="18675"/>
                    <a:pt x="18675" y="0"/>
                    <a:pt x="41712" y="0"/>
                  </a:cubicBezTo>
                  <a:close/>
                </a:path>
              </a:pathLst>
            </a:custGeom>
            <a:solidFill>
              <a:srgbClr val="5C8D15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270954" cy="715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37696" y="3450890"/>
            <a:ext cx="1412607" cy="1346548"/>
            <a:chOff x="0" y="0"/>
            <a:chExt cx="732836" cy="69856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32836" cy="698566"/>
            </a:xfrm>
            <a:custGeom>
              <a:avLst/>
              <a:gdLst/>
              <a:ahLst/>
              <a:cxnLst/>
              <a:rect l="l" t="t" r="r" b="b"/>
              <a:pathLst>
                <a:path w="732836" h="698566">
                  <a:moveTo>
                    <a:pt x="140858" y="0"/>
                  </a:moveTo>
                  <a:lnTo>
                    <a:pt x="591978" y="0"/>
                  </a:lnTo>
                  <a:cubicBezTo>
                    <a:pt x="669772" y="0"/>
                    <a:pt x="732836" y="63064"/>
                    <a:pt x="732836" y="140858"/>
                  </a:cubicBezTo>
                  <a:lnTo>
                    <a:pt x="732836" y="557708"/>
                  </a:lnTo>
                  <a:cubicBezTo>
                    <a:pt x="732836" y="595066"/>
                    <a:pt x="717996" y="630894"/>
                    <a:pt x="691580" y="657310"/>
                  </a:cubicBezTo>
                  <a:cubicBezTo>
                    <a:pt x="665164" y="683726"/>
                    <a:pt x="629336" y="698566"/>
                    <a:pt x="591978" y="698566"/>
                  </a:cubicBezTo>
                  <a:lnTo>
                    <a:pt x="140858" y="698566"/>
                  </a:lnTo>
                  <a:cubicBezTo>
                    <a:pt x="103500" y="698566"/>
                    <a:pt x="67672" y="683726"/>
                    <a:pt x="41256" y="657310"/>
                  </a:cubicBezTo>
                  <a:cubicBezTo>
                    <a:pt x="14840" y="630894"/>
                    <a:pt x="0" y="595066"/>
                    <a:pt x="0" y="557708"/>
                  </a:cubicBezTo>
                  <a:lnTo>
                    <a:pt x="0" y="140858"/>
                  </a:lnTo>
                  <a:cubicBezTo>
                    <a:pt x="0" y="103500"/>
                    <a:pt x="14840" y="67672"/>
                    <a:pt x="41256" y="41256"/>
                  </a:cubicBezTo>
                  <a:cubicBezTo>
                    <a:pt x="67672" y="14840"/>
                    <a:pt x="103500" y="0"/>
                    <a:pt x="140858" y="0"/>
                  </a:cubicBezTo>
                  <a:close/>
                </a:path>
              </a:pathLst>
            </a:custGeom>
            <a:solidFill>
              <a:srgbClr val="0E640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732836" cy="746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433648" y="4508005"/>
            <a:ext cx="4825652" cy="2536086"/>
            <a:chOff x="0" y="0"/>
            <a:chExt cx="1270954" cy="6679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70954" cy="667940"/>
            </a:xfrm>
            <a:custGeom>
              <a:avLst/>
              <a:gdLst/>
              <a:ahLst/>
              <a:cxnLst/>
              <a:rect l="l" t="t" r="r" b="b"/>
              <a:pathLst>
                <a:path w="1270954" h="667940">
                  <a:moveTo>
                    <a:pt x="41712" y="0"/>
                  </a:moveTo>
                  <a:lnTo>
                    <a:pt x="1229241" y="0"/>
                  </a:lnTo>
                  <a:cubicBezTo>
                    <a:pt x="1252278" y="0"/>
                    <a:pt x="1270954" y="18675"/>
                    <a:pt x="1270954" y="41712"/>
                  </a:cubicBezTo>
                  <a:lnTo>
                    <a:pt x="1270954" y="626228"/>
                  </a:lnTo>
                  <a:cubicBezTo>
                    <a:pt x="1270954" y="649265"/>
                    <a:pt x="1252278" y="667940"/>
                    <a:pt x="1229241" y="667940"/>
                  </a:cubicBezTo>
                  <a:lnTo>
                    <a:pt x="41712" y="667940"/>
                  </a:lnTo>
                  <a:cubicBezTo>
                    <a:pt x="30650" y="667940"/>
                    <a:pt x="20040" y="663546"/>
                    <a:pt x="12217" y="655723"/>
                  </a:cubicBezTo>
                  <a:cubicBezTo>
                    <a:pt x="4395" y="647901"/>
                    <a:pt x="0" y="637291"/>
                    <a:pt x="0" y="626228"/>
                  </a:cubicBezTo>
                  <a:lnTo>
                    <a:pt x="0" y="41712"/>
                  </a:lnTo>
                  <a:cubicBezTo>
                    <a:pt x="0" y="18675"/>
                    <a:pt x="18675" y="0"/>
                    <a:pt x="41712" y="0"/>
                  </a:cubicBezTo>
                  <a:close/>
                </a:path>
              </a:pathLst>
            </a:custGeom>
            <a:solidFill>
              <a:srgbClr val="5C8D15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270954" cy="7155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140171" y="3450890"/>
            <a:ext cx="1412607" cy="1346548"/>
            <a:chOff x="0" y="0"/>
            <a:chExt cx="732836" cy="69856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2836" cy="698566"/>
            </a:xfrm>
            <a:custGeom>
              <a:avLst/>
              <a:gdLst/>
              <a:ahLst/>
              <a:cxnLst/>
              <a:rect l="l" t="t" r="r" b="b"/>
              <a:pathLst>
                <a:path w="732836" h="698566">
                  <a:moveTo>
                    <a:pt x="140858" y="0"/>
                  </a:moveTo>
                  <a:lnTo>
                    <a:pt x="591978" y="0"/>
                  </a:lnTo>
                  <a:cubicBezTo>
                    <a:pt x="669772" y="0"/>
                    <a:pt x="732836" y="63064"/>
                    <a:pt x="732836" y="140858"/>
                  </a:cubicBezTo>
                  <a:lnTo>
                    <a:pt x="732836" y="557708"/>
                  </a:lnTo>
                  <a:cubicBezTo>
                    <a:pt x="732836" y="595066"/>
                    <a:pt x="717996" y="630894"/>
                    <a:pt x="691580" y="657310"/>
                  </a:cubicBezTo>
                  <a:cubicBezTo>
                    <a:pt x="665164" y="683726"/>
                    <a:pt x="629336" y="698566"/>
                    <a:pt x="591978" y="698566"/>
                  </a:cubicBezTo>
                  <a:lnTo>
                    <a:pt x="140858" y="698566"/>
                  </a:lnTo>
                  <a:cubicBezTo>
                    <a:pt x="103500" y="698566"/>
                    <a:pt x="67672" y="683726"/>
                    <a:pt x="41256" y="657310"/>
                  </a:cubicBezTo>
                  <a:cubicBezTo>
                    <a:pt x="14840" y="630894"/>
                    <a:pt x="0" y="595066"/>
                    <a:pt x="0" y="557708"/>
                  </a:cubicBezTo>
                  <a:lnTo>
                    <a:pt x="0" y="140858"/>
                  </a:lnTo>
                  <a:cubicBezTo>
                    <a:pt x="0" y="103500"/>
                    <a:pt x="14840" y="67672"/>
                    <a:pt x="41256" y="41256"/>
                  </a:cubicBezTo>
                  <a:cubicBezTo>
                    <a:pt x="67672" y="14840"/>
                    <a:pt x="103500" y="0"/>
                    <a:pt x="140858" y="0"/>
                  </a:cubicBezTo>
                  <a:close/>
                </a:path>
              </a:pathLst>
            </a:custGeom>
            <a:solidFill>
              <a:srgbClr val="0E640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732836" cy="746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5400000">
            <a:off x="13551895" y="6291913"/>
            <a:ext cx="5629514" cy="6935747"/>
          </a:xfrm>
          <a:custGeom>
            <a:avLst/>
            <a:gdLst/>
            <a:ahLst/>
            <a:cxnLst/>
            <a:rect l="l" t="t" r="r" b="b"/>
            <a:pathLst>
              <a:path w="5629514" h="6935747">
                <a:moveTo>
                  <a:pt x="0" y="0"/>
                </a:moveTo>
                <a:lnTo>
                  <a:pt x="5629514" y="0"/>
                </a:lnTo>
                <a:lnTo>
                  <a:pt x="5629514" y="6935747"/>
                </a:lnTo>
                <a:lnTo>
                  <a:pt x="0" y="6935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28700" y="1532420"/>
            <a:ext cx="3119129" cy="1216460"/>
          </a:xfrm>
          <a:custGeom>
            <a:avLst/>
            <a:gdLst/>
            <a:ahLst/>
            <a:cxnLst/>
            <a:rect l="l" t="t" r="r" b="b"/>
            <a:pathLst>
              <a:path w="3119129" h="1216460">
                <a:moveTo>
                  <a:pt x="0" y="0"/>
                </a:moveTo>
                <a:lnTo>
                  <a:pt x="3119129" y="0"/>
                </a:lnTo>
                <a:lnTo>
                  <a:pt x="3119129" y="1216461"/>
                </a:lnTo>
                <a:lnTo>
                  <a:pt x="0" y="12164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140574" y="3813523"/>
            <a:ext cx="601904" cy="729581"/>
          </a:xfrm>
          <a:custGeom>
            <a:avLst/>
            <a:gdLst/>
            <a:ahLst/>
            <a:cxnLst/>
            <a:rect l="l" t="t" r="r" b="b"/>
            <a:pathLst>
              <a:path w="601904" h="729581">
                <a:moveTo>
                  <a:pt x="0" y="0"/>
                </a:moveTo>
                <a:lnTo>
                  <a:pt x="601904" y="0"/>
                </a:lnTo>
                <a:lnTo>
                  <a:pt x="601904" y="729581"/>
                </a:lnTo>
                <a:lnTo>
                  <a:pt x="0" y="7295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813298" y="3915597"/>
            <a:ext cx="661404" cy="627507"/>
          </a:xfrm>
          <a:custGeom>
            <a:avLst/>
            <a:gdLst/>
            <a:ahLst/>
            <a:cxnLst/>
            <a:rect l="l" t="t" r="r" b="b"/>
            <a:pathLst>
              <a:path w="661404" h="627507">
                <a:moveTo>
                  <a:pt x="0" y="0"/>
                </a:moveTo>
                <a:lnTo>
                  <a:pt x="661404" y="0"/>
                </a:lnTo>
                <a:lnTo>
                  <a:pt x="661404" y="627507"/>
                </a:lnTo>
                <a:lnTo>
                  <a:pt x="0" y="627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8" name="Freeform 28"/>
          <p:cNvSpPr/>
          <p:nvPr/>
        </p:nvSpPr>
        <p:spPr>
          <a:xfrm>
            <a:off x="14551007" y="3784547"/>
            <a:ext cx="590935" cy="679235"/>
          </a:xfrm>
          <a:custGeom>
            <a:avLst/>
            <a:gdLst/>
            <a:ahLst/>
            <a:cxnLst/>
            <a:rect l="l" t="t" r="r" b="b"/>
            <a:pathLst>
              <a:path w="590935" h="679235">
                <a:moveTo>
                  <a:pt x="0" y="0"/>
                </a:moveTo>
                <a:lnTo>
                  <a:pt x="590935" y="0"/>
                </a:lnTo>
                <a:lnTo>
                  <a:pt x="590935" y="679235"/>
                </a:lnTo>
                <a:lnTo>
                  <a:pt x="0" y="6792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TextBox 29"/>
          <p:cNvSpPr txBox="1"/>
          <p:nvPr/>
        </p:nvSpPr>
        <p:spPr>
          <a:xfrm>
            <a:off x="6658960" y="952500"/>
            <a:ext cx="10600340" cy="21221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399"/>
              </a:lnSpc>
            </a:pPr>
            <a:r>
              <a:rPr lang="en-US" sz="6999" b="1" dirty="0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Modificações para</a:t>
            </a:r>
          </a:p>
          <a:p>
            <a:pPr marL="0" lvl="0" indent="0" algn="r">
              <a:lnSpc>
                <a:spcPts val="8399"/>
              </a:lnSpc>
              <a:spcBef>
                <a:spcPct val="0"/>
              </a:spcBef>
            </a:pPr>
            <a:r>
              <a:rPr lang="en-US" sz="6999" b="1" dirty="0" err="1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Doenças</a:t>
            </a:r>
            <a:r>
              <a:rPr lang="en-US" sz="6999" b="1" dirty="0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999" b="1" dirty="0" err="1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Cardíacas</a:t>
            </a:r>
            <a:endParaRPr lang="en-US" sz="6999" b="1" dirty="0">
              <a:solidFill>
                <a:srgbClr val="085209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524303" y="5377216"/>
            <a:ext cx="3895391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Retire o  coco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26777" y="5026039"/>
            <a:ext cx="3834446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Use ½ colher de chá de sal</a:t>
            </a:r>
          </a:p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Escolha sal celta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FFFFF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2666213" y="4466904"/>
            <a:ext cx="4360522" cy="30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Deixe de molho e germine ou</a:t>
            </a:r>
          </a:p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Deixe de molho pelo menos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FFFFF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-1301379" flipH="1">
            <a:off x="4191833" y="7026124"/>
            <a:ext cx="5260429" cy="5437136"/>
          </a:xfrm>
          <a:custGeom>
            <a:avLst/>
            <a:gdLst/>
            <a:ahLst/>
            <a:cxnLst/>
            <a:rect l="l" t="t" r="r" b="b"/>
            <a:pathLst>
              <a:path w="5260429" h="5437136">
                <a:moveTo>
                  <a:pt x="5260428" y="0"/>
                </a:moveTo>
                <a:lnTo>
                  <a:pt x="0" y="0"/>
                </a:lnTo>
                <a:lnTo>
                  <a:pt x="0" y="5437136"/>
                </a:lnTo>
                <a:lnTo>
                  <a:pt x="5260428" y="5437136"/>
                </a:lnTo>
                <a:lnTo>
                  <a:pt x="52604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5578" y="-197762"/>
            <a:ext cx="9245189" cy="92451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6381117" cy="10287000"/>
            <a:chOff x="0" y="0"/>
            <a:chExt cx="988602" cy="1593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8602" cy="1593725"/>
            </a:xfrm>
            <a:custGeom>
              <a:avLst/>
              <a:gdLst/>
              <a:ahLst/>
              <a:cxnLst/>
              <a:rect l="l" t="t" r="r" b="b"/>
              <a:pathLst>
                <a:path w="988602" h="1593725">
                  <a:moveTo>
                    <a:pt x="0" y="0"/>
                  </a:moveTo>
                  <a:lnTo>
                    <a:pt x="988602" y="0"/>
                  </a:lnTo>
                  <a:lnTo>
                    <a:pt x="988602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4"/>
              <a:stretch>
                <a:fillRect l="-136201" r="-5764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-3123" y="1420399"/>
            <a:ext cx="8475060" cy="4826129"/>
            <a:chOff x="0" y="0"/>
            <a:chExt cx="2685687" cy="12710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85687" cy="1271079"/>
            </a:xfrm>
            <a:custGeom>
              <a:avLst/>
              <a:gdLst/>
              <a:ahLst/>
              <a:cxnLst/>
              <a:rect l="l" t="t" r="r" b="b"/>
              <a:pathLst>
                <a:path w="2685687" h="1271079">
                  <a:moveTo>
                    <a:pt x="75922" y="0"/>
                  </a:moveTo>
                  <a:lnTo>
                    <a:pt x="2609765" y="0"/>
                  </a:lnTo>
                  <a:cubicBezTo>
                    <a:pt x="2629901" y="0"/>
                    <a:pt x="2649212" y="7999"/>
                    <a:pt x="2663450" y="22237"/>
                  </a:cubicBezTo>
                  <a:cubicBezTo>
                    <a:pt x="2677688" y="36475"/>
                    <a:pt x="2685687" y="55786"/>
                    <a:pt x="2685687" y="75922"/>
                  </a:cubicBezTo>
                  <a:lnTo>
                    <a:pt x="2685687" y="1195157"/>
                  </a:lnTo>
                  <a:cubicBezTo>
                    <a:pt x="2685687" y="1237088"/>
                    <a:pt x="2651696" y="1271079"/>
                    <a:pt x="2609765" y="1271079"/>
                  </a:cubicBezTo>
                  <a:lnTo>
                    <a:pt x="75922" y="1271079"/>
                  </a:lnTo>
                  <a:cubicBezTo>
                    <a:pt x="33991" y="1271079"/>
                    <a:pt x="0" y="1237088"/>
                    <a:pt x="0" y="1195157"/>
                  </a:cubicBezTo>
                  <a:lnTo>
                    <a:pt x="0" y="75922"/>
                  </a:lnTo>
                  <a:cubicBezTo>
                    <a:pt x="0" y="33991"/>
                    <a:pt x="33991" y="0"/>
                    <a:pt x="75922" y="0"/>
                  </a:cubicBez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685687" cy="1318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2372414"/>
            <a:ext cx="6091168" cy="720033"/>
            <a:chOff x="0" y="0"/>
            <a:chExt cx="1604258" cy="1896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04258" cy="189638"/>
            </a:xfrm>
            <a:custGeom>
              <a:avLst/>
              <a:gdLst/>
              <a:ahLst/>
              <a:cxnLst/>
              <a:rect l="l" t="t" r="r" b="b"/>
              <a:pathLst>
                <a:path w="1604258" h="189638">
                  <a:moveTo>
                    <a:pt x="94819" y="0"/>
                  </a:moveTo>
                  <a:lnTo>
                    <a:pt x="1509439" y="0"/>
                  </a:lnTo>
                  <a:cubicBezTo>
                    <a:pt x="1534587" y="0"/>
                    <a:pt x="1558704" y="9990"/>
                    <a:pt x="1576486" y="27772"/>
                  </a:cubicBezTo>
                  <a:cubicBezTo>
                    <a:pt x="1594268" y="45554"/>
                    <a:pt x="1604258" y="69672"/>
                    <a:pt x="1604258" y="94819"/>
                  </a:cubicBezTo>
                  <a:lnTo>
                    <a:pt x="1604258" y="94819"/>
                  </a:lnTo>
                  <a:cubicBezTo>
                    <a:pt x="1604258" y="119967"/>
                    <a:pt x="1594268" y="144084"/>
                    <a:pt x="1576486" y="161866"/>
                  </a:cubicBezTo>
                  <a:cubicBezTo>
                    <a:pt x="1558704" y="179648"/>
                    <a:pt x="1534587" y="189638"/>
                    <a:pt x="1509439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604258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47686" y="2543837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28700" y="3473447"/>
            <a:ext cx="6091168" cy="720033"/>
            <a:chOff x="0" y="0"/>
            <a:chExt cx="1604258" cy="1896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04258" cy="189638"/>
            </a:xfrm>
            <a:custGeom>
              <a:avLst/>
              <a:gdLst/>
              <a:ahLst/>
              <a:cxnLst/>
              <a:rect l="l" t="t" r="r" b="b"/>
              <a:pathLst>
                <a:path w="1604258" h="189638">
                  <a:moveTo>
                    <a:pt x="94819" y="0"/>
                  </a:moveTo>
                  <a:lnTo>
                    <a:pt x="1509439" y="0"/>
                  </a:lnTo>
                  <a:cubicBezTo>
                    <a:pt x="1534587" y="0"/>
                    <a:pt x="1558704" y="9990"/>
                    <a:pt x="1576486" y="27772"/>
                  </a:cubicBezTo>
                  <a:cubicBezTo>
                    <a:pt x="1594268" y="45554"/>
                    <a:pt x="1604258" y="69672"/>
                    <a:pt x="1604258" y="94819"/>
                  </a:cubicBezTo>
                  <a:lnTo>
                    <a:pt x="1604258" y="94819"/>
                  </a:lnTo>
                  <a:cubicBezTo>
                    <a:pt x="1604258" y="119967"/>
                    <a:pt x="1594268" y="144084"/>
                    <a:pt x="1576486" y="161866"/>
                  </a:cubicBezTo>
                  <a:cubicBezTo>
                    <a:pt x="1558704" y="179648"/>
                    <a:pt x="1534587" y="189638"/>
                    <a:pt x="1509439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604258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247686" y="3644870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28700" y="4574480"/>
            <a:ext cx="6091168" cy="720033"/>
            <a:chOff x="0" y="0"/>
            <a:chExt cx="1604258" cy="18963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04258" cy="189638"/>
            </a:xfrm>
            <a:custGeom>
              <a:avLst/>
              <a:gdLst/>
              <a:ahLst/>
              <a:cxnLst/>
              <a:rect l="l" t="t" r="r" b="b"/>
              <a:pathLst>
                <a:path w="1604258" h="189638">
                  <a:moveTo>
                    <a:pt x="94819" y="0"/>
                  </a:moveTo>
                  <a:lnTo>
                    <a:pt x="1509439" y="0"/>
                  </a:lnTo>
                  <a:cubicBezTo>
                    <a:pt x="1534587" y="0"/>
                    <a:pt x="1558704" y="9990"/>
                    <a:pt x="1576486" y="27772"/>
                  </a:cubicBezTo>
                  <a:cubicBezTo>
                    <a:pt x="1594268" y="45554"/>
                    <a:pt x="1604258" y="69672"/>
                    <a:pt x="1604258" y="94819"/>
                  </a:cubicBezTo>
                  <a:lnTo>
                    <a:pt x="1604258" y="94819"/>
                  </a:lnTo>
                  <a:cubicBezTo>
                    <a:pt x="1604258" y="119967"/>
                    <a:pt x="1594268" y="144084"/>
                    <a:pt x="1576486" y="161866"/>
                  </a:cubicBezTo>
                  <a:cubicBezTo>
                    <a:pt x="1558704" y="179648"/>
                    <a:pt x="1534587" y="189638"/>
                    <a:pt x="1509439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604258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247686" y="4745903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407881" y="1028700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3" y="0"/>
                </a:lnTo>
                <a:lnTo>
                  <a:pt x="1285133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585452" y="8584452"/>
            <a:ext cx="1702548" cy="1702548"/>
            <a:chOff x="0" y="0"/>
            <a:chExt cx="2270063" cy="227006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0897961" y="2135367"/>
            <a:ext cx="6361339" cy="219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Vitamina Suplementos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50448" y="4344808"/>
            <a:ext cx="7208852" cy="494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0"/>
              </a:lnSpc>
            </a:pPr>
            <a:r>
              <a:rPr lang="en-US" sz="3500" b="1">
                <a:solidFill>
                  <a:srgbClr val="39342F"/>
                </a:solidFill>
                <a:latin typeface="Inter Medium"/>
                <a:ea typeface="Inter Medium"/>
                <a:cs typeface="Inter Medium"/>
                <a:sym typeface="Inter Medium"/>
              </a:rPr>
              <a:t>O Cardápio Terapêutico de 4 Dias fornece vitaminas adequadas. Recomende apenas suplementos líquidos, orgânicos e à base de plantas, somente se necessário, conforme comprovado por exames laboratoriais.</a:t>
            </a:r>
          </a:p>
          <a:p>
            <a:pPr marL="0" lvl="0" indent="0" algn="r">
              <a:lnSpc>
                <a:spcPts val="4900"/>
              </a:lnSpc>
              <a:spcBef>
                <a:spcPct val="0"/>
              </a:spcBef>
            </a:pPr>
            <a:endParaRPr lang="en-US" sz="3500" b="1">
              <a:solidFill>
                <a:srgbClr val="39342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880463" y="2398494"/>
            <a:ext cx="4092440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LÍQUIDO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80463" y="3492151"/>
            <a:ext cx="4092440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ORGÂNICO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880463" y="4584005"/>
            <a:ext cx="4941584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À BASE DE PLANTAS</a:t>
            </a:r>
          </a:p>
          <a:p>
            <a:pPr algn="l">
              <a:lnSpc>
                <a:spcPts val="4900"/>
              </a:lnSpc>
            </a:pPr>
            <a:endParaRPr lang="en-US" sz="3500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539" b="-262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8143419" cy="10287000"/>
            <a:chOff x="0" y="0"/>
            <a:chExt cx="2144769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4769" cy="2709333"/>
            </a:xfrm>
            <a:custGeom>
              <a:avLst/>
              <a:gdLst/>
              <a:ahLst/>
              <a:cxnLst/>
              <a:rect l="l" t="t" r="r" b="b"/>
              <a:pathLst>
                <a:path w="2144769" h="2709333">
                  <a:moveTo>
                    <a:pt x="0" y="0"/>
                  </a:moveTo>
                  <a:lnTo>
                    <a:pt x="2144769" y="0"/>
                  </a:lnTo>
                  <a:lnTo>
                    <a:pt x="21447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476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32063" y="1284841"/>
            <a:ext cx="523647" cy="515792"/>
          </a:xfrm>
          <a:custGeom>
            <a:avLst/>
            <a:gdLst/>
            <a:ahLst/>
            <a:cxnLst/>
            <a:rect l="l" t="t" r="r" b="b"/>
            <a:pathLst>
              <a:path w="523647" h="515792">
                <a:moveTo>
                  <a:pt x="0" y="0"/>
                </a:moveTo>
                <a:lnTo>
                  <a:pt x="523646" y="0"/>
                </a:lnTo>
                <a:lnTo>
                  <a:pt x="523646" y="515792"/>
                </a:lnTo>
                <a:lnTo>
                  <a:pt x="0" y="51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589574" y="6676629"/>
            <a:ext cx="4454837" cy="4604483"/>
          </a:xfrm>
          <a:custGeom>
            <a:avLst/>
            <a:gdLst/>
            <a:ahLst/>
            <a:cxnLst/>
            <a:rect l="l" t="t" r="r" b="b"/>
            <a:pathLst>
              <a:path w="4454837" h="4604483">
                <a:moveTo>
                  <a:pt x="0" y="0"/>
                </a:moveTo>
                <a:lnTo>
                  <a:pt x="4454837" y="0"/>
                </a:lnTo>
                <a:lnTo>
                  <a:pt x="4454837" y="4604483"/>
                </a:lnTo>
                <a:lnTo>
                  <a:pt x="0" y="4604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71791" y="6051052"/>
            <a:ext cx="16230600" cy="2927819"/>
            <a:chOff x="0" y="0"/>
            <a:chExt cx="4274726" cy="7711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71113"/>
            </a:xfrm>
            <a:custGeom>
              <a:avLst/>
              <a:gdLst/>
              <a:ahLst/>
              <a:cxnLst/>
              <a:rect l="l" t="t" r="r" b="b"/>
              <a:pathLst>
                <a:path w="4274726" h="771113">
                  <a:moveTo>
                    <a:pt x="7632" y="0"/>
                  </a:moveTo>
                  <a:lnTo>
                    <a:pt x="4267094" y="0"/>
                  </a:lnTo>
                  <a:cubicBezTo>
                    <a:pt x="4271309" y="0"/>
                    <a:pt x="4274726" y="3417"/>
                    <a:pt x="4274726" y="7632"/>
                  </a:cubicBezTo>
                  <a:lnTo>
                    <a:pt x="4274726" y="763481"/>
                  </a:lnTo>
                  <a:cubicBezTo>
                    <a:pt x="4274726" y="765505"/>
                    <a:pt x="4273922" y="767446"/>
                    <a:pt x="4272490" y="768877"/>
                  </a:cubicBezTo>
                  <a:cubicBezTo>
                    <a:pt x="4271059" y="770309"/>
                    <a:pt x="4269118" y="771113"/>
                    <a:pt x="4267094" y="771113"/>
                  </a:cubicBezTo>
                  <a:lnTo>
                    <a:pt x="7632" y="771113"/>
                  </a:lnTo>
                  <a:cubicBezTo>
                    <a:pt x="3417" y="771113"/>
                    <a:pt x="0" y="767696"/>
                    <a:pt x="0" y="763481"/>
                  </a:cubicBezTo>
                  <a:lnTo>
                    <a:pt x="0" y="7632"/>
                  </a:lnTo>
                  <a:cubicBezTo>
                    <a:pt x="0" y="3417"/>
                    <a:pt x="3417" y="0"/>
                    <a:pt x="7632" y="0"/>
                  </a:cubicBezTo>
                  <a:close/>
                </a:path>
              </a:pathLst>
            </a:custGeom>
            <a:solidFill>
              <a:srgbClr val="5C8D1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81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67431" y="-120306"/>
            <a:ext cx="8791869" cy="8791869"/>
            <a:chOff x="0" y="0"/>
            <a:chExt cx="11722492" cy="117224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22492" cy="11722492"/>
            </a:xfrm>
            <a:custGeom>
              <a:avLst/>
              <a:gdLst/>
              <a:ahLst/>
              <a:cxnLst/>
              <a:rect l="l" t="t" r="r" b="b"/>
              <a:pathLst>
                <a:path w="11722492" h="11722492">
                  <a:moveTo>
                    <a:pt x="0" y="0"/>
                  </a:moveTo>
                  <a:lnTo>
                    <a:pt x="11722492" y="0"/>
                  </a:lnTo>
                  <a:lnTo>
                    <a:pt x="11722492" y="11722492"/>
                  </a:lnTo>
                  <a:lnTo>
                    <a:pt x="0" y="11722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056753" y="1197454"/>
              <a:ext cx="9599572" cy="9327584"/>
            </a:xfrm>
            <a:custGeom>
              <a:avLst/>
              <a:gdLst/>
              <a:ahLst/>
              <a:cxnLst/>
              <a:rect l="l" t="t" r="r" b="b"/>
              <a:pathLst>
                <a:path w="9599572" h="9327584">
                  <a:moveTo>
                    <a:pt x="0" y="0"/>
                  </a:moveTo>
                  <a:lnTo>
                    <a:pt x="9599572" y="0"/>
                  </a:lnTo>
                  <a:lnTo>
                    <a:pt x="9599572" y="9327584"/>
                  </a:lnTo>
                  <a:lnTo>
                    <a:pt x="0" y="9327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585903" y="4235948"/>
            <a:ext cx="733024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39"/>
              </a:lnSpc>
            </a:pPr>
            <a:r>
              <a:rPr lang="en-US" sz="8999" b="1" dirty="0" err="1">
                <a:solidFill>
                  <a:srgbClr val="DDFFA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Revisão</a:t>
            </a:r>
            <a:endParaRPr lang="en-US" sz="8999" b="1" dirty="0">
              <a:solidFill>
                <a:srgbClr val="DDFFAB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6271" y="5806925"/>
            <a:ext cx="6767148" cy="3235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* 75% </a:t>
            </a:r>
            <a:r>
              <a:rPr lang="en-US" sz="20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crua</a:t>
            </a:r>
            <a:endParaRPr lang="en-US" sz="2000" b="1" dirty="0">
              <a:solidFill>
                <a:srgbClr val="FFFFFF"/>
              </a:solidFill>
              <a:latin typeface="Telegraf Ultra-Bold"/>
              <a:ea typeface="Telegraf Ultra-Bold"/>
              <a:cs typeface="Telegraf Ultra-Bold"/>
              <a:sym typeface="Telegraf Ultra-Bold"/>
            </a:endParaRPr>
          </a:p>
          <a:p>
            <a:pPr marL="342900" indent="-342900" algn="l">
              <a:lnSpc>
                <a:spcPts val="516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Frutas</a:t>
            </a: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com indices </a:t>
            </a:r>
            <a:r>
              <a:rPr lang="en-US" sz="20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glicêmico</a:t>
            </a: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alto</a:t>
            </a:r>
            <a:b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</a:br>
            <a:r>
              <a:rPr lang="en-US" sz="20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Água</a:t>
            </a: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</a:t>
            </a:r>
          </a:p>
          <a:p>
            <a:pPr marL="342900" indent="-342900" algn="l">
              <a:lnSpc>
                <a:spcPts val="516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Chia / </a:t>
            </a:r>
            <a:r>
              <a:rPr lang="en-US" sz="20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Linhaça</a:t>
            </a: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</a:t>
            </a:r>
          </a:p>
          <a:p>
            <a:pPr marL="342900" indent="-342900" algn="l">
              <a:lnSpc>
                <a:spcPts val="516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Alho / </a:t>
            </a:r>
            <a:r>
              <a:rPr lang="en-US" sz="20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Cebola</a:t>
            </a:r>
            <a:r>
              <a:rPr lang="en-US" sz="20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20598" y="1422067"/>
            <a:ext cx="4171256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dirty="0" err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Treinamento</a:t>
            </a:r>
            <a:r>
              <a:rPr lang="en-US" sz="2000" b="1" dirty="0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 Med Missionary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85903" y="2044893"/>
            <a:ext cx="7827284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860"/>
              </a:lnSpc>
            </a:pPr>
            <a:r>
              <a:rPr lang="en-US" sz="17983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Aula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539" b="-2629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67225" y="698955"/>
            <a:ext cx="3669620" cy="366962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461722">
            <a:off x="544391" y="2598076"/>
            <a:ext cx="8112342" cy="8511384"/>
          </a:xfrm>
          <a:custGeom>
            <a:avLst/>
            <a:gdLst/>
            <a:ahLst/>
            <a:cxnLst/>
            <a:rect l="l" t="t" r="r" b="b"/>
            <a:pathLst>
              <a:path w="9938736" h="9938736">
                <a:moveTo>
                  <a:pt x="0" y="0"/>
                </a:moveTo>
                <a:lnTo>
                  <a:pt x="9938737" y="0"/>
                </a:lnTo>
                <a:lnTo>
                  <a:pt x="9938737" y="9938736"/>
                </a:lnTo>
                <a:lnTo>
                  <a:pt x="0" y="9938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36845" y="2546952"/>
            <a:ext cx="11339824" cy="3218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091"/>
              </a:lnSpc>
            </a:pPr>
            <a:r>
              <a:rPr lang="en-US" sz="2163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OBRIGADO</a:t>
            </a:r>
          </a:p>
        </p:txBody>
      </p:sp>
      <p:sp>
        <p:nvSpPr>
          <p:cNvPr id="8" name="Freeform 8"/>
          <p:cNvSpPr/>
          <p:nvPr/>
        </p:nvSpPr>
        <p:spPr>
          <a:xfrm>
            <a:off x="7725727" y="1848861"/>
            <a:ext cx="523647" cy="515792"/>
          </a:xfrm>
          <a:custGeom>
            <a:avLst/>
            <a:gdLst/>
            <a:ahLst/>
            <a:cxnLst/>
            <a:rect l="l" t="t" r="r" b="b"/>
            <a:pathLst>
              <a:path w="523647" h="515792">
                <a:moveTo>
                  <a:pt x="0" y="0"/>
                </a:moveTo>
                <a:lnTo>
                  <a:pt x="523646" y="0"/>
                </a:lnTo>
                <a:lnTo>
                  <a:pt x="523646" y="515791"/>
                </a:lnTo>
                <a:lnTo>
                  <a:pt x="0" y="5157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156275" y="2831842"/>
            <a:ext cx="8318716" cy="839846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182" r="-3791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9071746" y="5475956"/>
            <a:ext cx="5676453" cy="560844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047584" y="5948081"/>
            <a:ext cx="5676453" cy="5867135"/>
          </a:xfrm>
          <a:custGeom>
            <a:avLst/>
            <a:gdLst/>
            <a:ahLst/>
            <a:cxnLst/>
            <a:rect l="l" t="t" r="r" b="b"/>
            <a:pathLst>
              <a:path w="5676453" h="5867135">
                <a:moveTo>
                  <a:pt x="0" y="0"/>
                </a:moveTo>
                <a:lnTo>
                  <a:pt x="5676453" y="0"/>
                </a:lnTo>
                <a:lnTo>
                  <a:pt x="5676453" y="5867135"/>
                </a:lnTo>
                <a:lnTo>
                  <a:pt x="0" y="58671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91450" y="1908320"/>
            <a:ext cx="5157853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Treinamento Med Missionary </a:t>
            </a:r>
          </a:p>
        </p:txBody>
      </p:sp>
      <p:sp>
        <p:nvSpPr>
          <p:cNvPr id="16" name="Freeform 16"/>
          <p:cNvSpPr/>
          <p:nvPr/>
        </p:nvSpPr>
        <p:spPr>
          <a:xfrm rot="-10800000">
            <a:off x="12149303" y="6066990"/>
            <a:ext cx="2068400" cy="806676"/>
          </a:xfrm>
          <a:custGeom>
            <a:avLst/>
            <a:gdLst/>
            <a:ahLst/>
            <a:cxnLst/>
            <a:rect l="l" t="t" r="r" b="b"/>
            <a:pathLst>
              <a:path w="2068400" h="806676">
                <a:moveTo>
                  <a:pt x="0" y="0"/>
                </a:moveTo>
                <a:lnTo>
                  <a:pt x="2068400" y="0"/>
                </a:lnTo>
                <a:lnTo>
                  <a:pt x="2068400" y="806676"/>
                </a:lnTo>
                <a:lnTo>
                  <a:pt x="0" y="806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E9A8D-4DFC-C70E-DF33-B59345FDD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FDD8CC-7C2B-9BF0-D320-D28DB9B93DB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539" b="-26294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AA550D2-10EF-B7A0-C98A-7E98072D6EB5}"/>
              </a:ext>
            </a:extLst>
          </p:cNvPr>
          <p:cNvGrpSpPr/>
          <p:nvPr/>
        </p:nvGrpSpPr>
        <p:grpSpPr>
          <a:xfrm>
            <a:off x="0" y="0"/>
            <a:ext cx="8143419" cy="10287000"/>
            <a:chOff x="0" y="0"/>
            <a:chExt cx="214476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E9C3247-045E-3CD1-9504-7B572E38BF06}"/>
                </a:ext>
              </a:extLst>
            </p:cNvPr>
            <p:cNvSpPr/>
            <p:nvPr/>
          </p:nvSpPr>
          <p:spPr>
            <a:xfrm>
              <a:off x="0" y="0"/>
              <a:ext cx="2144769" cy="2709333"/>
            </a:xfrm>
            <a:custGeom>
              <a:avLst/>
              <a:gdLst/>
              <a:ahLst/>
              <a:cxnLst/>
              <a:rect l="l" t="t" r="r" b="b"/>
              <a:pathLst>
                <a:path w="2144769" h="2709333">
                  <a:moveTo>
                    <a:pt x="0" y="0"/>
                  </a:moveTo>
                  <a:lnTo>
                    <a:pt x="2144769" y="0"/>
                  </a:lnTo>
                  <a:lnTo>
                    <a:pt x="21447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3CEC137-58E6-E54D-F727-45182B84ED42}"/>
                </a:ext>
              </a:extLst>
            </p:cNvPr>
            <p:cNvSpPr txBox="1"/>
            <p:nvPr/>
          </p:nvSpPr>
          <p:spPr>
            <a:xfrm>
              <a:off x="0" y="-47625"/>
              <a:ext cx="214476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CF1C7F9C-0B52-37CA-F70C-73DCE1F0C7DD}"/>
              </a:ext>
            </a:extLst>
          </p:cNvPr>
          <p:cNvSpPr/>
          <p:nvPr/>
        </p:nvSpPr>
        <p:spPr>
          <a:xfrm>
            <a:off x="732063" y="1284841"/>
            <a:ext cx="523647" cy="515792"/>
          </a:xfrm>
          <a:custGeom>
            <a:avLst/>
            <a:gdLst/>
            <a:ahLst/>
            <a:cxnLst/>
            <a:rect l="l" t="t" r="r" b="b"/>
            <a:pathLst>
              <a:path w="523647" h="515792">
                <a:moveTo>
                  <a:pt x="0" y="0"/>
                </a:moveTo>
                <a:lnTo>
                  <a:pt x="523646" y="0"/>
                </a:lnTo>
                <a:lnTo>
                  <a:pt x="523646" y="515792"/>
                </a:lnTo>
                <a:lnTo>
                  <a:pt x="0" y="51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815A40A-96C3-8D62-7B58-D33EC7254B49}"/>
              </a:ext>
            </a:extLst>
          </p:cNvPr>
          <p:cNvSpPr/>
          <p:nvPr/>
        </p:nvSpPr>
        <p:spPr>
          <a:xfrm>
            <a:off x="-589574" y="6676629"/>
            <a:ext cx="4454837" cy="4604483"/>
          </a:xfrm>
          <a:custGeom>
            <a:avLst/>
            <a:gdLst/>
            <a:ahLst/>
            <a:cxnLst/>
            <a:rect l="l" t="t" r="r" b="b"/>
            <a:pathLst>
              <a:path w="4454837" h="4604483">
                <a:moveTo>
                  <a:pt x="0" y="0"/>
                </a:moveTo>
                <a:lnTo>
                  <a:pt x="4454837" y="0"/>
                </a:lnTo>
                <a:lnTo>
                  <a:pt x="4454837" y="4604483"/>
                </a:lnTo>
                <a:lnTo>
                  <a:pt x="0" y="4604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226E4CD-2E69-55DD-FE9A-E82A8D9C0A84}"/>
              </a:ext>
            </a:extLst>
          </p:cNvPr>
          <p:cNvGrpSpPr/>
          <p:nvPr/>
        </p:nvGrpSpPr>
        <p:grpSpPr>
          <a:xfrm>
            <a:off x="1071791" y="6051052"/>
            <a:ext cx="16230600" cy="2927819"/>
            <a:chOff x="0" y="0"/>
            <a:chExt cx="4274726" cy="77111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FCFF1C2-C85A-D74B-579B-4A7AB589DE30}"/>
                </a:ext>
              </a:extLst>
            </p:cNvPr>
            <p:cNvSpPr/>
            <p:nvPr/>
          </p:nvSpPr>
          <p:spPr>
            <a:xfrm>
              <a:off x="0" y="0"/>
              <a:ext cx="4274726" cy="771113"/>
            </a:xfrm>
            <a:custGeom>
              <a:avLst/>
              <a:gdLst/>
              <a:ahLst/>
              <a:cxnLst/>
              <a:rect l="l" t="t" r="r" b="b"/>
              <a:pathLst>
                <a:path w="4274726" h="771113">
                  <a:moveTo>
                    <a:pt x="7632" y="0"/>
                  </a:moveTo>
                  <a:lnTo>
                    <a:pt x="4267094" y="0"/>
                  </a:lnTo>
                  <a:cubicBezTo>
                    <a:pt x="4271309" y="0"/>
                    <a:pt x="4274726" y="3417"/>
                    <a:pt x="4274726" y="7632"/>
                  </a:cubicBezTo>
                  <a:lnTo>
                    <a:pt x="4274726" y="763481"/>
                  </a:lnTo>
                  <a:cubicBezTo>
                    <a:pt x="4274726" y="765505"/>
                    <a:pt x="4273922" y="767446"/>
                    <a:pt x="4272490" y="768877"/>
                  </a:cubicBezTo>
                  <a:cubicBezTo>
                    <a:pt x="4271059" y="770309"/>
                    <a:pt x="4269118" y="771113"/>
                    <a:pt x="4267094" y="771113"/>
                  </a:cubicBezTo>
                  <a:lnTo>
                    <a:pt x="7632" y="771113"/>
                  </a:lnTo>
                  <a:cubicBezTo>
                    <a:pt x="3417" y="771113"/>
                    <a:pt x="0" y="767696"/>
                    <a:pt x="0" y="763481"/>
                  </a:cubicBezTo>
                  <a:lnTo>
                    <a:pt x="0" y="7632"/>
                  </a:lnTo>
                  <a:cubicBezTo>
                    <a:pt x="0" y="3417"/>
                    <a:pt x="3417" y="0"/>
                    <a:pt x="7632" y="0"/>
                  </a:cubicBezTo>
                  <a:close/>
                </a:path>
              </a:pathLst>
            </a:custGeom>
            <a:solidFill>
              <a:srgbClr val="5C8D15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C03987B-1822-FF88-B8E1-34677F90CF8D}"/>
                </a:ext>
              </a:extLst>
            </p:cNvPr>
            <p:cNvSpPr txBox="1"/>
            <p:nvPr/>
          </p:nvSpPr>
          <p:spPr>
            <a:xfrm>
              <a:off x="0" y="-47625"/>
              <a:ext cx="4274726" cy="81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0736B5BC-A75D-F25A-B4D0-97066D12879E}"/>
              </a:ext>
            </a:extLst>
          </p:cNvPr>
          <p:cNvGrpSpPr/>
          <p:nvPr/>
        </p:nvGrpSpPr>
        <p:grpSpPr>
          <a:xfrm>
            <a:off x="8467431" y="-120306"/>
            <a:ext cx="8791869" cy="8791869"/>
            <a:chOff x="0" y="0"/>
            <a:chExt cx="11722492" cy="1172249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AEF8B49-6359-675B-D06E-8E1E6B53C2CC}"/>
                </a:ext>
              </a:extLst>
            </p:cNvPr>
            <p:cNvSpPr/>
            <p:nvPr/>
          </p:nvSpPr>
          <p:spPr>
            <a:xfrm>
              <a:off x="0" y="0"/>
              <a:ext cx="11722492" cy="11722492"/>
            </a:xfrm>
            <a:custGeom>
              <a:avLst/>
              <a:gdLst/>
              <a:ahLst/>
              <a:cxnLst/>
              <a:rect l="l" t="t" r="r" b="b"/>
              <a:pathLst>
                <a:path w="11722492" h="11722492">
                  <a:moveTo>
                    <a:pt x="0" y="0"/>
                  </a:moveTo>
                  <a:lnTo>
                    <a:pt x="11722492" y="0"/>
                  </a:lnTo>
                  <a:lnTo>
                    <a:pt x="11722492" y="11722492"/>
                  </a:lnTo>
                  <a:lnTo>
                    <a:pt x="0" y="11722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8A7DC8B-D811-DE8F-4DCD-CB382EEBAC21}"/>
                </a:ext>
              </a:extLst>
            </p:cNvPr>
            <p:cNvSpPr/>
            <p:nvPr/>
          </p:nvSpPr>
          <p:spPr>
            <a:xfrm>
              <a:off x="1056753" y="1197454"/>
              <a:ext cx="9599572" cy="9327584"/>
            </a:xfrm>
            <a:custGeom>
              <a:avLst/>
              <a:gdLst/>
              <a:ahLst/>
              <a:cxnLst/>
              <a:rect l="l" t="t" r="r" b="b"/>
              <a:pathLst>
                <a:path w="9599572" h="9327584">
                  <a:moveTo>
                    <a:pt x="0" y="0"/>
                  </a:moveTo>
                  <a:lnTo>
                    <a:pt x="9599572" y="0"/>
                  </a:lnTo>
                  <a:lnTo>
                    <a:pt x="9599572" y="9327584"/>
                  </a:lnTo>
                  <a:lnTo>
                    <a:pt x="0" y="9327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6EE27E28-491C-C991-4638-A212B3DC7358}"/>
              </a:ext>
            </a:extLst>
          </p:cNvPr>
          <p:cNvSpPr txBox="1"/>
          <p:nvPr/>
        </p:nvSpPr>
        <p:spPr>
          <a:xfrm>
            <a:off x="585903" y="4235948"/>
            <a:ext cx="733024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39"/>
              </a:lnSpc>
            </a:pPr>
            <a:r>
              <a:rPr lang="en-US" sz="8999" b="1" dirty="0" err="1">
                <a:solidFill>
                  <a:srgbClr val="DDFFA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Revisão</a:t>
            </a:r>
            <a:endParaRPr lang="en-US" sz="8999" b="1" dirty="0">
              <a:solidFill>
                <a:srgbClr val="DDFFAB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399711D-E7C9-7B73-27EC-0FBDB542E47F}"/>
              </a:ext>
            </a:extLst>
          </p:cNvPr>
          <p:cNvSpPr txBox="1"/>
          <p:nvPr/>
        </p:nvSpPr>
        <p:spPr>
          <a:xfrm>
            <a:off x="1737191" y="6629004"/>
            <a:ext cx="8143419" cy="197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Gengibre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/ </a:t>
            </a: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Açafrão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/ aloe vera/ </a:t>
            </a: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carvão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/ </a:t>
            </a: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casca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de </a:t>
            </a: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laranja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/ </a:t>
            </a: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germinar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</a:t>
            </a: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os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legumes 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146C419-AE13-CAFA-3CE6-E9B82A809E74}"/>
              </a:ext>
            </a:extLst>
          </p:cNvPr>
          <p:cNvSpPr txBox="1"/>
          <p:nvPr/>
        </p:nvSpPr>
        <p:spPr>
          <a:xfrm>
            <a:off x="920598" y="1422067"/>
            <a:ext cx="4171256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dirty="0" err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Treinamento</a:t>
            </a:r>
            <a:r>
              <a:rPr lang="en-US" sz="2000" b="1" dirty="0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 Med Missionary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67F3691-D394-CBAB-1583-8C51B71C6535}"/>
              </a:ext>
            </a:extLst>
          </p:cNvPr>
          <p:cNvSpPr txBox="1"/>
          <p:nvPr/>
        </p:nvSpPr>
        <p:spPr>
          <a:xfrm>
            <a:off x="585903" y="2044893"/>
            <a:ext cx="7827284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860"/>
              </a:lnSpc>
            </a:pPr>
            <a:r>
              <a:rPr lang="en-US" sz="17983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Aula 3</a:t>
            </a:r>
          </a:p>
        </p:txBody>
      </p:sp>
    </p:spTree>
    <p:extLst>
      <p:ext uri="{BB962C8B-B14F-4D97-AF65-F5344CB8AC3E}">
        <p14:creationId xmlns:p14="http://schemas.microsoft.com/office/powerpoint/2010/main" val="2062006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7E72-9844-2E0C-9228-BEFF42767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C8982F6-FAED-17A7-4ED5-2A942519381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539" b="-26294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394248B-7D34-2D4E-0220-94A50664AD07}"/>
              </a:ext>
            </a:extLst>
          </p:cNvPr>
          <p:cNvGrpSpPr/>
          <p:nvPr/>
        </p:nvGrpSpPr>
        <p:grpSpPr>
          <a:xfrm>
            <a:off x="0" y="0"/>
            <a:ext cx="8143419" cy="10287000"/>
            <a:chOff x="0" y="0"/>
            <a:chExt cx="214476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7CFB07C-7E75-3F2D-EFD0-4BD34DDE2862}"/>
                </a:ext>
              </a:extLst>
            </p:cNvPr>
            <p:cNvSpPr/>
            <p:nvPr/>
          </p:nvSpPr>
          <p:spPr>
            <a:xfrm>
              <a:off x="0" y="0"/>
              <a:ext cx="2144769" cy="2709333"/>
            </a:xfrm>
            <a:custGeom>
              <a:avLst/>
              <a:gdLst/>
              <a:ahLst/>
              <a:cxnLst/>
              <a:rect l="l" t="t" r="r" b="b"/>
              <a:pathLst>
                <a:path w="2144769" h="2709333">
                  <a:moveTo>
                    <a:pt x="0" y="0"/>
                  </a:moveTo>
                  <a:lnTo>
                    <a:pt x="2144769" y="0"/>
                  </a:lnTo>
                  <a:lnTo>
                    <a:pt x="21447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B0B8FE1-C5B8-AB89-963E-0DAE0AD6A8DB}"/>
                </a:ext>
              </a:extLst>
            </p:cNvPr>
            <p:cNvSpPr txBox="1"/>
            <p:nvPr/>
          </p:nvSpPr>
          <p:spPr>
            <a:xfrm>
              <a:off x="0" y="-47625"/>
              <a:ext cx="214476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727BA3EF-DFC4-FD59-4912-BE59AA945D5E}"/>
              </a:ext>
            </a:extLst>
          </p:cNvPr>
          <p:cNvSpPr/>
          <p:nvPr/>
        </p:nvSpPr>
        <p:spPr>
          <a:xfrm>
            <a:off x="732063" y="1284841"/>
            <a:ext cx="523647" cy="515792"/>
          </a:xfrm>
          <a:custGeom>
            <a:avLst/>
            <a:gdLst/>
            <a:ahLst/>
            <a:cxnLst/>
            <a:rect l="l" t="t" r="r" b="b"/>
            <a:pathLst>
              <a:path w="523647" h="515792">
                <a:moveTo>
                  <a:pt x="0" y="0"/>
                </a:moveTo>
                <a:lnTo>
                  <a:pt x="523646" y="0"/>
                </a:lnTo>
                <a:lnTo>
                  <a:pt x="523646" y="515792"/>
                </a:lnTo>
                <a:lnTo>
                  <a:pt x="0" y="51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3415C94-8349-01BF-F0DC-D7AE788F1264}"/>
              </a:ext>
            </a:extLst>
          </p:cNvPr>
          <p:cNvSpPr/>
          <p:nvPr/>
        </p:nvSpPr>
        <p:spPr>
          <a:xfrm>
            <a:off x="-589574" y="6676629"/>
            <a:ext cx="4454837" cy="4604483"/>
          </a:xfrm>
          <a:custGeom>
            <a:avLst/>
            <a:gdLst/>
            <a:ahLst/>
            <a:cxnLst/>
            <a:rect l="l" t="t" r="r" b="b"/>
            <a:pathLst>
              <a:path w="4454837" h="4604483">
                <a:moveTo>
                  <a:pt x="0" y="0"/>
                </a:moveTo>
                <a:lnTo>
                  <a:pt x="4454837" y="0"/>
                </a:lnTo>
                <a:lnTo>
                  <a:pt x="4454837" y="4604483"/>
                </a:lnTo>
                <a:lnTo>
                  <a:pt x="0" y="4604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4937F39D-EAE6-BABE-2A0B-EEC841C00A11}"/>
              </a:ext>
            </a:extLst>
          </p:cNvPr>
          <p:cNvGrpSpPr/>
          <p:nvPr/>
        </p:nvGrpSpPr>
        <p:grpSpPr>
          <a:xfrm>
            <a:off x="1071791" y="6051052"/>
            <a:ext cx="16230600" cy="2927819"/>
            <a:chOff x="0" y="0"/>
            <a:chExt cx="4274726" cy="77111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5CBA1564-4B2F-1A9B-87B0-A9FFD7EE974D}"/>
                </a:ext>
              </a:extLst>
            </p:cNvPr>
            <p:cNvSpPr/>
            <p:nvPr/>
          </p:nvSpPr>
          <p:spPr>
            <a:xfrm>
              <a:off x="0" y="0"/>
              <a:ext cx="4274726" cy="771113"/>
            </a:xfrm>
            <a:custGeom>
              <a:avLst/>
              <a:gdLst/>
              <a:ahLst/>
              <a:cxnLst/>
              <a:rect l="l" t="t" r="r" b="b"/>
              <a:pathLst>
                <a:path w="4274726" h="771113">
                  <a:moveTo>
                    <a:pt x="7632" y="0"/>
                  </a:moveTo>
                  <a:lnTo>
                    <a:pt x="4267094" y="0"/>
                  </a:lnTo>
                  <a:cubicBezTo>
                    <a:pt x="4271309" y="0"/>
                    <a:pt x="4274726" y="3417"/>
                    <a:pt x="4274726" y="7632"/>
                  </a:cubicBezTo>
                  <a:lnTo>
                    <a:pt x="4274726" y="763481"/>
                  </a:lnTo>
                  <a:cubicBezTo>
                    <a:pt x="4274726" y="765505"/>
                    <a:pt x="4273922" y="767446"/>
                    <a:pt x="4272490" y="768877"/>
                  </a:cubicBezTo>
                  <a:cubicBezTo>
                    <a:pt x="4271059" y="770309"/>
                    <a:pt x="4269118" y="771113"/>
                    <a:pt x="4267094" y="771113"/>
                  </a:cubicBezTo>
                  <a:lnTo>
                    <a:pt x="7632" y="771113"/>
                  </a:lnTo>
                  <a:cubicBezTo>
                    <a:pt x="3417" y="771113"/>
                    <a:pt x="0" y="767696"/>
                    <a:pt x="0" y="763481"/>
                  </a:cubicBezTo>
                  <a:lnTo>
                    <a:pt x="0" y="7632"/>
                  </a:lnTo>
                  <a:cubicBezTo>
                    <a:pt x="0" y="3417"/>
                    <a:pt x="3417" y="0"/>
                    <a:pt x="7632" y="0"/>
                  </a:cubicBezTo>
                  <a:close/>
                </a:path>
              </a:pathLst>
            </a:custGeom>
            <a:solidFill>
              <a:srgbClr val="5C8D15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C0ECF62-30AF-E2AC-3939-1908958A6410}"/>
                </a:ext>
              </a:extLst>
            </p:cNvPr>
            <p:cNvSpPr txBox="1"/>
            <p:nvPr/>
          </p:nvSpPr>
          <p:spPr>
            <a:xfrm>
              <a:off x="0" y="-47625"/>
              <a:ext cx="4274726" cy="81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4EA624E-0962-A5AE-6102-1025C23E26AD}"/>
              </a:ext>
            </a:extLst>
          </p:cNvPr>
          <p:cNvGrpSpPr/>
          <p:nvPr/>
        </p:nvGrpSpPr>
        <p:grpSpPr>
          <a:xfrm>
            <a:off x="8467431" y="-120306"/>
            <a:ext cx="8791869" cy="8791869"/>
            <a:chOff x="0" y="0"/>
            <a:chExt cx="11722492" cy="1172249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4AAFA702-8CF0-F64B-D07E-40A18BDBA896}"/>
                </a:ext>
              </a:extLst>
            </p:cNvPr>
            <p:cNvSpPr/>
            <p:nvPr/>
          </p:nvSpPr>
          <p:spPr>
            <a:xfrm>
              <a:off x="0" y="0"/>
              <a:ext cx="11722492" cy="11722492"/>
            </a:xfrm>
            <a:custGeom>
              <a:avLst/>
              <a:gdLst/>
              <a:ahLst/>
              <a:cxnLst/>
              <a:rect l="l" t="t" r="r" b="b"/>
              <a:pathLst>
                <a:path w="11722492" h="11722492">
                  <a:moveTo>
                    <a:pt x="0" y="0"/>
                  </a:moveTo>
                  <a:lnTo>
                    <a:pt x="11722492" y="0"/>
                  </a:lnTo>
                  <a:lnTo>
                    <a:pt x="11722492" y="11722492"/>
                  </a:lnTo>
                  <a:lnTo>
                    <a:pt x="0" y="11722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F753EE0-3069-9CCB-3947-1A77E6609DED}"/>
                </a:ext>
              </a:extLst>
            </p:cNvPr>
            <p:cNvSpPr/>
            <p:nvPr/>
          </p:nvSpPr>
          <p:spPr>
            <a:xfrm>
              <a:off x="1056753" y="1197454"/>
              <a:ext cx="9599572" cy="9327584"/>
            </a:xfrm>
            <a:custGeom>
              <a:avLst/>
              <a:gdLst/>
              <a:ahLst/>
              <a:cxnLst/>
              <a:rect l="l" t="t" r="r" b="b"/>
              <a:pathLst>
                <a:path w="9599572" h="9327584">
                  <a:moveTo>
                    <a:pt x="0" y="0"/>
                  </a:moveTo>
                  <a:lnTo>
                    <a:pt x="9599572" y="0"/>
                  </a:lnTo>
                  <a:lnTo>
                    <a:pt x="9599572" y="9327584"/>
                  </a:lnTo>
                  <a:lnTo>
                    <a:pt x="0" y="9327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71E2A37A-EE59-A577-B0B8-928E466B0E9E}"/>
              </a:ext>
            </a:extLst>
          </p:cNvPr>
          <p:cNvSpPr txBox="1"/>
          <p:nvPr/>
        </p:nvSpPr>
        <p:spPr>
          <a:xfrm>
            <a:off x="585903" y="4235948"/>
            <a:ext cx="733024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39"/>
              </a:lnSpc>
            </a:pPr>
            <a:r>
              <a:rPr lang="en-US" sz="8999" b="1" dirty="0" err="1">
                <a:solidFill>
                  <a:srgbClr val="DDFFA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Revisão</a:t>
            </a:r>
            <a:endParaRPr lang="en-US" sz="8999" b="1" dirty="0">
              <a:solidFill>
                <a:srgbClr val="DDFFAB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26D5BE35-66B3-0B6B-A86B-0EF31E7FA456}"/>
              </a:ext>
            </a:extLst>
          </p:cNvPr>
          <p:cNvSpPr txBox="1"/>
          <p:nvPr/>
        </p:nvSpPr>
        <p:spPr>
          <a:xfrm>
            <a:off x="1737192" y="6629004"/>
            <a:ext cx="6767148" cy="64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Remédios </a:t>
            </a:r>
            <a:r>
              <a:rPr lang="en-US" sz="4300" b="1" dirty="0" err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Naturais</a:t>
            </a:r>
            <a:r>
              <a:rPr lang="en-US" sz="4300" b="1" dirty="0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 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49907391-7F64-3774-1112-708E4AD9496B}"/>
              </a:ext>
            </a:extLst>
          </p:cNvPr>
          <p:cNvSpPr txBox="1"/>
          <p:nvPr/>
        </p:nvSpPr>
        <p:spPr>
          <a:xfrm>
            <a:off x="920598" y="1422067"/>
            <a:ext cx="4171256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dirty="0" err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Treinamento</a:t>
            </a:r>
            <a:r>
              <a:rPr lang="en-US" sz="2000" b="1" dirty="0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 Med Missionary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CE5AEC26-DB14-4AFF-8C87-0C51A2B4FDB9}"/>
              </a:ext>
            </a:extLst>
          </p:cNvPr>
          <p:cNvSpPr txBox="1"/>
          <p:nvPr/>
        </p:nvSpPr>
        <p:spPr>
          <a:xfrm>
            <a:off x="585903" y="2044893"/>
            <a:ext cx="7827284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860"/>
              </a:lnSpc>
            </a:pPr>
            <a:r>
              <a:rPr lang="en-US" sz="17983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Aula 4</a:t>
            </a:r>
          </a:p>
        </p:txBody>
      </p:sp>
    </p:spTree>
    <p:extLst>
      <p:ext uri="{BB962C8B-B14F-4D97-AF65-F5344CB8AC3E}">
        <p14:creationId xmlns:p14="http://schemas.microsoft.com/office/powerpoint/2010/main" val="1379493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64978-E645-0E91-B71B-B5817E1BE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53EE72C-4A40-7143-E3C2-6E98322E3BB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0539" b="-26294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C3C4363B-455D-A127-13E6-3C924CBB887E}"/>
              </a:ext>
            </a:extLst>
          </p:cNvPr>
          <p:cNvGrpSpPr/>
          <p:nvPr/>
        </p:nvGrpSpPr>
        <p:grpSpPr>
          <a:xfrm>
            <a:off x="0" y="0"/>
            <a:ext cx="8143419" cy="10287000"/>
            <a:chOff x="0" y="0"/>
            <a:chExt cx="2144769" cy="270933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12C416B-4B1B-D6BF-BF16-82C485D3C859}"/>
                </a:ext>
              </a:extLst>
            </p:cNvPr>
            <p:cNvSpPr/>
            <p:nvPr/>
          </p:nvSpPr>
          <p:spPr>
            <a:xfrm>
              <a:off x="0" y="0"/>
              <a:ext cx="2144769" cy="2709333"/>
            </a:xfrm>
            <a:custGeom>
              <a:avLst/>
              <a:gdLst/>
              <a:ahLst/>
              <a:cxnLst/>
              <a:rect l="l" t="t" r="r" b="b"/>
              <a:pathLst>
                <a:path w="2144769" h="2709333">
                  <a:moveTo>
                    <a:pt x="0" y="0"/>
                  </a:moveTo>
                  <a:lnTo>
                    <a:pt x="2144769" y="0"/>
                  </a:lnTo>
                  <a:lnTo>
                    <a:pt x="214476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5209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00F0A8-774C-3722-6E89-B9A3FB4DB001}"/>
                </a:ext>
              </a:extLst>
            </p:cNvPr>
            <p:cNvSpPr txBox="1"/>
            <p:nvPr/>
          </p:nvSpPr>
          <p:spPr>
            <a:xfrm>
              <a:off x="0" y="-47625"/>
              <a:ext cx="214476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BCA62350-A7BE-DFF6-936F-56642A1A1BB5}"/>
              </a:ext>
            </a:extLst>
          </p:cNvPr>
          <p:cNvSpPr/>
          <p:nvPr/>
        </p:nvSpPr>
        <p:spPr>
          <a:xfrm>
            <a:off x="732063" y="1284841"/>
            <a:ext cx="523647" cy="515792"/>
          </a:xfrm>
          <a:custGeom>
            <a:avLst/>
            <a:gdLst/>
            <a:ahLst/>
            <a:cxnLst/>
            <a:rect l="l" t="t" r="r" b="b"/>
            <a:pathLst>
              <a:path w="523647" h="515792">
                <a:moveTo>
                  <a:pt x="0" y="0"/>
                </a:moveTo>
                <a:lnTo>
                  <a:pt x="523646" y="0"/>
                </a:lnTo>
                <a:lnTo>
                  <a:pt x="523646" y="515792"/>
                </a:lnTo>
                <a:lnTo>
                  <a:pt x="0" y="51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63D4BCD-F0A7-9D07-206F-26E46F317776}"/>
              </a:ext>
            </a:extLst>
          </p:cNvPr>
          <p:cNvSpPr/>
          <p:nvPr/>
        </p:nvSpPr>
        <p:spPr>
          <a:xfrm>
            <a:off x="-589574" y="6676629"/>
            <a:ext cx="4454837" cy="4604483"/>
          </a:xfrm>
          <a:custGeom>
            <a:avLst/>
            <a:gdLst/>
            <a:ahLst/>
            <a:cxnLst/>
            <a:rect l="l" t="t" r="r" b="b"/>
            <a:pathLst>
              <a:path w="4454837" h="4604483">
                <a:moveTo>
                  <a:pt x="0" y="0"/>
                </a:moveTo>
                <a:lnTo>
                  <a:pt x="4454837" y="0"/>
                </a:lnTo>
                <a:lnTo>
                  <a:pt x="4454837" y="4604483"/>
                </a:lnTo>
                <a:lnTo>
                  <a:pt x="0" y="46044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2DE3FA7-66D8-6A6E-B855-FA86E0DDA8BF}"/>
              </a:ext>
            </a:extLst>
          </p:cNvPr>
          <p:cNvGrpSpPr/>
          <p:nvPr/>
        </p:nvGrpSpPr>
        <p:grpSpPr>
          <a:xfrm>
            <a:off x="1071791" y="6051052"/>
            <a:ext cx="16230600" cy="2927819"/>
            <a:chOff x="0" y="0"/>
            <a:chExt cx="4274726" cy="77111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E7F3F158-FB2E-8958-A9E5-C54A40773099}"/>
                </a:ext>
              </a:extLst>
            </p:cNvPr>
            <p:cNvSpPr/>
            <p:nvPr/>
          </p:nvSpPr>
          <p:spPr>
            <a:xfrm>
              <a:off x="0" y="0"/>
              <a:ext cx="4274726" cy="771113"/>
            </a:xfrm>
            <a:custGeom>
              <a:avLst/>
              <a:gdLst/>
              <a:ahLst/>
              <a:cxnLst/>
              <a:rect l="l" t="t" r="r" b="b"/>
              <a:pathLst>
                <a:path w="4274726" h="771113">
                  <a:moveTo>
                    <a:pt x="7632" y="0"/>
                  </a:moveTo>
                  <a:lnTo>
                    <a:pt x="4267094" y="0"/>
                  </a:lnTo>
                  <a:cubicBezTo>
                    <a:pt x="4271309" y="0"/>
                    <a:pt x="4274726" y="3417"/>
                    <a:pt x="4274726" y="7632"/>
                  </a:cubicBezTo>
                  <a:lnTo>
                    <a:pt x="4274726" y="763481"/>
                  </a:lnTo>
                  <a:cubicBezTo>
                    <a:pt x="4274726" y="765505"/>
                    <a:pt x="4273922" y="767446"/>
                    <a:pt x="4272490" y="768877"/>
                  </a:cubicBezTo>
                  <a:cubicBezTo>
                    <a:pt x="4271059" y="770309"/>
                    <a:pt x="4269118" y="771113"/>
                    <a:pt x="4267094" y="771113"/>
                  </a:cubicBezTo>
                  <a:lnTo>
                    <a:pt x="7632" y="771113"/>
                  </a:lnTo>
                  <a:cubicBezTo>
                    <a:pt x="3417" y="771113"/>
                    <a:pt x="0" y="767696"/>
                    <a:pt x="0" y="763481"/>
                  </a:cubicBezTo>
                  <a:lnTo>
                    <a:pt x="0" y="7632"/>
                  </a:lnTo>
                  <a:cubicBezTo>
                    <a:pt x="0" y="3417"/>
                    <a:pt x="3417" y="0"/>
                    <a:pt x="7632" y="0"/>
                  </a:cubicBezTo>
                  <a:close/>
                </a:path>
              </a:pathLst>
            </a:custGeom>
            <a:solidFill>
              <a:srgbClr val="5C8D15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EBE1AA1-BA87-B207-BDFF-8C93BCD6D063}"/>
                </a:ext>
              </a:extLst>
            </p:cNvPr>
            <p:cNvSpPr txBox="1"/>
            <p:nvPr/>
          </p:nvSpPr>
          <p:spPr>
            <a:xfrm>
              <a:off x="0" y="-47625"/>
              <a:ext cx="4274726" cy="818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A92B103-6BBF-028B-1DAF-1A31B160373F}"/>
              </a:ext>
            </a:extLst>
          </p:cNvPr>
          <p:cNvGrpSpPr/>
          <p:nvPr/>
        </p:nvGrpSpPr>
        <p:grpSpPr>
          <a:xfrm>
            <a:off x="8467431" y="-120306"/>
            <a:ext cx="8791869" cy="8791869"/>
            <a:chOff x="0" y="0"/>
            <a:chExt cx="11722492" cy="1172249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5993BEE-D293-083B-BFC3-F7249FE55BA8}"/>
                </a:ext>
              </a:extLst>
            </p:cNvPr>
            <p:cNvSpPr/>
            <p:nvPr/>
          </p:nvSpPr>
          <p:spPr>
            <a:xfrm>
              <a:off x="0" y="0"/>
              <a:ext cx="11722492" cy="11722492"/>
            </a:xfrm>
            <a:custGeom>
              <a:avLst/>
              <a:gdLst/>
              <a:ahLst/>
              <a:cxnLst/>
              <a:rect l="l" t="t" r="r" b="b"/>
              <a:pathLst>
                <a:path w="11722492" h="11722492">
                  <a:moveTo>
                    <a:pt x="0" y="0"/>
                  </a:moveTo>
                  <a:lnTo>
                    <a:pt x="11722492" y="0"/>
                  </a:lnTo>
                  <a:lnTo>
                    <a:pt x="11722492" y="11722492"/>
                  </a:lnTo>
                  <a:lnTo>
                    <a:pt x="0" y="11722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6977913-F68B-1BE9-31FE-F40471309910}"/>
                </a:ext>
              </a:extLst>
            </p:cNvPr>
            <p:cNvSpPr/>
            <p:nvPr/>
          </p:nvSpPr>
          <p:spPr>
            <a:xfrm>
              <a:off x="1056753" y="1197454"/>
              <a:ext cx="9599572" cy="9327584"/>
            </a:xfrm>
            <a:custGeom>
              <a:avLst/>
              <a:gdLst/>
              <a:ahLst/>
              <a:cxnLst/>
              <a:rect l="l" t="t" r="r" b="b"/>
              <a:pathLst>
                <a:path w="9599572" h="9327584">
                  <a:moveTo>
                    <a:pt x="0" y="0"/>
                  </a:moveTo>
                  <a:lnTo>
                    <a:pt x="9599572" y="0"/>
                  </a:lnTo>
                  <a:lnTo>
                    <a:pt x="9599572" y="9327584"/>
                  </a:lnTo>
                  <a:lnTo>
                    <a:pt x="0" y="9327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06E39540-857D-CF5B-D334-BAED5E3CF794}"/>
              </a:ext>
            </a:extLst>
          </p:cNvPr>
          <p:cNvSpPr txBox="1"/>
          <p:nvPr/>
        </p:nvSpPr>
        <p:spPr>
          <a:xfrm>
            <a:off x="585903" y="4235948"/>
            <a:ext cx="7330242" cy="1436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39"/>
              </a:lnSpc>
            </a:pPr>
            <a:r>
              <a:rPr lang="en-US" sz="8999" b="1" dirty="0">
                <a:solidFill>
                  <a:srgbClr val="DDFFAB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SEMANA 5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4CEC7AC-A305-C535-5E13-5B4418DE41EF}"/>
              </a:ext>
            </a:extLst>
          </p:cNvPr>
          <p:cNvSpPr txBox="1"/>
          <p:nvPr/>
        </p:nvSpPr>
        <p:spPr>
          <a:xfrm>
            <a:off x="1737192" y="6629004"/>
            <a:ext cx="6767148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0"/>
              </a:lnSpc>
            </a:pPr>
            <a:r>
              <a:rPr lang="en-US" sz="4300" b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Resolução de </a:t>
            </a:r>
          </a:p>
          <a:p>
            <a:pPr algn="l">
              <a:lnSpc>
                <a:spcPts val="5160"/>
              </a:lnSpc>
            </a:pPr>
            <a:r>
              <a:rPr lang="en-US" sz="4300" b="1">
                <a:solidFill>
                  <a:srgbClr val="FFFFFF"/>
                </a:solidFill>
                <a:latin typeface="Telegraf Ultra-Bold"/>
                <a:ea typeface="Telegraf Ultra-Bold"/>
                <a:cs typeface="Telegraf Ultra-Bold"/>
                <a:sym typeface="Telegraf Ultra-Bold"/>
              </a:rPr>
              <a:t>problemas comuns</a:t>
            </a:r>
          </a:p>
          <a:p>
            <a:pPr algn="l">
              <a:lnSpc>
                <a:spcPts val="5160"/>
              </a:lnSpc>
            </a:pPr>
            <a:endParaRPr lang="en-US" sz="4300" b="1">
              <a:solidFill>
                <a:srgbClr val="FFFFFF"/>
              </a:solidFill>
              <a:latin typeface="Telegraf Ultra-Bold"/>
              <a:ea typeface="Telegraf Ultra-Bold"/>
              <a:cs typeface="Telegraf Ultra-Bold"/>
              <a:sym typeface="Telegraf Ultra-Bold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D6C20E8-D66C-B4B4-1063-B1EF6EFA943B}"/>
              </a:ext>
            </a:extLst>
          </p:cNvPr>
          <p:cNvSpPr txBox="1"/>
          <p:nvPr/>
        </p:nvSpPr>
        <p:spPr>
          <a:xfrm>
            <a:off x="920598" y="1422067"/>
            <a:ext cx="4171256" cy="349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 b="1" dirty="0" err="1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Treinamento</a:t>
            </a:r>
            <a:r>
              <a:rPr lang="en-US" sz="2000" b="1" dirty="0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 Med Missionary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A5672D70-646F-A480-2554-D5F9B9BA1FA3}"/>
              </a:ext>
            </a:extLst>
          </p:cNvPr>
          <p:cNvSpPr txBox="1"/>
          <p:nvPr/>
        </p:nvSpPr>
        <p:spPr>
          <a:xfrm>
            <a:off x="585903" y="2044893"/>
            <a:ext cx="7827284" cy="268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860"/>
              </a:lnSpc>
            </a:pPr>
            <a:r>
              <a:rPr lang="en-US" sz="17983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AJUSTES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72CFEE5-A390-8137-C1F9-177FBA851A7E}"/>
              </a:ext>
            </a:extLst>
          </p:cNvPr>
          <p:cNvSpPr txBox="1"/>
          <p:nvPr/>
        </p:nvSpPr>
        <p:spPr>
          <a:xfrm>
            <a:off x="1737192" y="8006569"/>
            <a:ext cx="7611556" cy="8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DDFFAB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A Jornada de Promotor de Saúde </a:t>
            </a:r>
          </a:p>
          <a:p>
            <a:pPr algn="l">
              <a:lnSpc>
                <a:spcPts val="3500"/>
              </a:lnSpc>
            </a:pPr>
            <a:endParaRPr lang="en-US" sz="2500" b="1">
              <a:solidFill>
                <a:srgbClr val="DDFFAB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123083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7124938" y="-1309069"/>
            <a:ext cx="5557107" cy="4383168"/>
          </a:xfrm>
          <a:custGeom>
            <a:avLst/>
            <a:gdLst/>
            <a:ahLst/>
            <a:cxnLst/>
            <a:rect l="l" t="t" r="r" b="b"/>
            <a:pathLst>
              <a:path w="5557107" h="4383168">
                <a:moveTo>
                  <a:pt x="5557107" y="4383168"/>
                </a:moveTo>
                <a:lnTo>
                  <a:pt x="0" y="4383168"/>
                </a:lnTo>
                <a:lnTo>
                  <a:pt x="0" y="0"/>
                </a:lnTo>
                <a:lnTo>
                  <a:pt x="5557107" y="0"/>
                </a:lnTo>
                <a:lnTo>
                  <a:pt x="5557107" y="438316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949716" y="2016225"/>
            <a:ext cx="9482806" cy="948280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64430" y="6586206"/>
            <a:ext cx="5848952" cy="720033"/>
            <a:chOff x="0" y="0"/>
            <a:chExt cx="1540465" cy="1896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40465" cy="189638"/>
            </a:xfrm>
            <a:custGeom>
              <a:avLst/>
              <a:gdLst/>
              <a:ahLst/>
              <a:cxnLst/>
              <a:rect l="l" t="t" r="r" b="b"/>
              <a:pathLst>
                <a:path w="1540465" h="189638">
                  <a:moveTo>
                    <a:pt x="94819" y="0"/>
                  </a:moveTo>
                  <a:lnTo>
                    <a:pt x="1445646" y="0"/>
                  </a:lnTo>
                  <a:cubicBezTo>
                    <a:pt x="1498013" y="0"/>
                    <a:pt x="1540465" y="42452"/>
                    <a:pt x="1540465" y="94819"/>
                  </a:cubicBezTo>
                  <a:lnTo>
                    <a:pt x="1540465" y="94819"/>
                  </a:lnTo>
                  <a:cubicBezTo>
                    <a:pt x="1540465" y="119967"/>
                    <a:pt x="1530475" y="144084"/>
                    <a:pt x="1512693" y="161866"/>
                  </a:cubicBezTo>
                  <a:cubicBezTo>
                    <a:pt x="1494911" y="179648"/>
                    <a:pt x="1470793" y="189638"/>
                    <a:pt x="144564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54046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183417" y="6757628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39" y="0"/>
                </a:lnTo>
                <a:lnTo>
                  <a:pt x="391939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964430" y="7562236"/>
            <a:ext cx="5848952" cy="720033"/>
            <a:chOff x="0" y="0"/>
            <a:chExt cx="1540465" cy="1896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40465" cy="189638"/>
            </a:xfrm>
            <a:custGeom>
              <a:avLst/>
              <a:gdLst/>
              <a:ahLst/>
              <a:cxnLst/>
              <a:rect l="l" t="t" r="r" b="b"/>
              <a:pathLst>
                <a:path w="1540465" h="189638">
                  <a:moveTo>
                    <a:pt x="94819" y="0"/>
                  </a:moveTo>
                  <a:lnTo>
                    <a:pt x="1445646" y="0"/>
                  </a:lnTo>
                  <a:cubicBezTo>
                    <a:pt x="1498013" y="0"/>
                    <a:pt x="1540465" y="42452"/>
                    <a:pt x="1540465" y="94819"/>
                  </a:cubicBezTo>
                  <a:lnTo>
                    <a:pt x="1540465" y="94819"/>
                  </a:lnTo>
                  <a:cubicBezTo>
                    <a:pt x="1540465" y="119967"/>
                    <a:pt x="1530475" y="144084"/>
                    <a:pt x="1512693" y="161866"/>
                  </a:cubicBezTo>
                  <a:cubicBezTo>
                    <a:pt x="1494911" y="179648"/>
                    <a:pt x="1470793" y="189638"/>
                    <a:pt x="144564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54046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183417" y="773365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39" y="0"/>
                </a:lnTo>
                <a:lnTo>
                  <a:pt x="391939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8964430" y="8538267"/>
            <a:ext cx="5848952" cy="720033"/>
            <a:chOff x="0" y="0"/>
            <a:chExt cx="1540465" cy="1896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40465" cy="189638"/>
            </a:xfrm>
            <a:custGeom>
              <a:avLst/>
              <a:gdLst/>
              <a:ahLst/>
              <a:cxnLst/>
              <a:rect l="l" t="t" r="r" b="b"/>
              <a:pathLst>
                <a:path w="1540465" h="189638">
                  <a:moveTo>
                    <a:pt x="94819" y="0"/>
                  </a:moveTo>
                  <a:lnTo>
                    <a:pt x="1445646" y="0"/>
                  </a:lnTo>
                  <a:cubicBezTo>
                    <a:pt x="1498013" y="0"/>
                    <a:pt x="1540465" y="42452"/>
                    <a:pt x="1540465" y="94819"/>
                  </a:cubicBezTo>
                  <a:lnTo>
                    <a:pt x="1540465" y="94819"/>
                  </a:lnTo>
                  <a:cubicBezTo>
                    <a:pt x="1540465" y="119967"/>
                    <a:pt x="1530475" y="144084"/>
                    <a:pt x="1512693" y="161866"/>
                  </a:cubicBezTo>
                  <a:cubicBezTo>
                    <a:pt x="1494911" y="179648"/>
                    <a:pt x="1470793" y="189638"/>
                    <a:pt x="144564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54046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9183417" y="870968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39" y="0"/>
                </a:lnTo>
                <a:lnTo>
                  <a:pt x="391939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0550707" y="-78978"/>
            <a:ext cx="5639241" cy="6025731"/>
            <a:chOff x="0" y="0"/>
            <a:chExt cx="873666" cy="93354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73666" cy="933543"/>
            </a:xfrm>
            <a:custGeom>
              <a:avLst/>
              <a:gdLst/>
              <a:ahLst/>
              <a:cxnLst/>
              <a:rect l="l" t="t" r="r" b="b"/>
              <a:pathLst>
                <a:path w="873666" h="933543">
                  <a:moveTo>
                    <a:pt x="291379" y="914474"/>
                  </a:moveTo>
                  <a:cubicBezTo>
                    <a:pt x="336170" y="925988"/>
                    <a:pt x="387091" y="933543"/>
                    <a:pt x="437068" y="933543"/>
                  </a:cubicBezTo>
                  <a:cubicBezTo>
                    <a:pt x="487047" y="933543"/>
                    <a:pt x="535139" y="927066"/>
                    <a:pt x="579457" y="915553"/>
                  </a:cubicBezTo>
                  <a:cubicBezTo>
                    <a:pt x="580402" y="915193"/>
                    <a:pt x="581344" y="915193"/>
                    <a:pt x="582287" y="914834"/>
                  </a:cubicBezTo>
                  <a:cubicBezTo>
                    <a:pt x="748722" y="868778"/>
                    <a:pt x="871309" y="747165"/>
                    <a:pt x="873666" y="602359"/>
                  </a:cubicBezTo>
                  <a:lnTo>
                    <a:pt x="873666" y="0"/>
                  </a:lnTo>
                  <a:lnTo>
                    <a:pt x="0" y="0"/>
                  </a:lnTo>
                  <a:lnTo>
                    <a:pt x="0" y="601912"/>
                  </a:lnTo>
                  <a:cubicBezTo>
                    <a:pt x="2357" y="747883"/>
                    <a:pt x="123058" y="869499"/>
                    <a:pt x="291379" y="914474"/>
                  </a:cubicBezTo>
                  <a:close/>
                </a:path>
              </a:pathLst>
            </a:custGeom>
            <a:blipFill>
              <a:blip r:embed="rId6"/>
              <a:stretch>
                <a:fillRect l="-30190" r="-30190"/>
              </a:stretch>
            </a:blipFill>
          </p:spPr>
        </p:sp>
      </p:grpSp>
      <p:sp>
        <p:nvSpPr>
          <p:cNvPr id="21" name="Freeform 21"/>
          <p:cNvSpPr/>
          <p:nvPr/>
        </p:nvSpPr>
        <p:spPr>
          <a:xfrm rot="-5400000">
            <a:off x="15888336" y="5040582"/>
            <a:ext cx="2741928" cy="1069352"/>
          </a:xfrm>
          <a:custGeom>
            <a:avLst/>
            <a:gdLst/>
            <a:ahLst/>
            <a:cxnLst/>
            <a:rect l="l" t="t" r="r" b="b"/>
            <a:pathLst>
              <a:path w="2741928" h="1069352">
                <a:moveTo>
                  <a:pt x="0" y="0"/>
                </a:moveTo>
                <a:lnTo>
                  <a:pt x="2741928" y="0"/>
                </a:lnTo>
                <a:lnTo>
                  <a:pt x="2741928" y="1069352"/>
                </a:lnTo>
                <a:lnTo>
                  <a:pt x="0" y="1069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1411986"/>
            <a:ext cx="8350686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Coisas que você</a:t>
            </a:r>
          </a:p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FFFFFF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Precisa saber</a:t>
            </a:r>
          </a:p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endParaRPr lang="en-US" sz="6999" b="1">
              <a:solidFill>
                <a:srgbClr val="FFFFFF"/>
              </a:solidFill>
              <a:latin typeface="Telegraf Heavy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3902616"/>
            <a:ext cx="7433656" cy="556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endParaRPr/>
          </a:p>
          <a:p>
            <a:pPr marL="920461" lvl="1" indent="-460231" algn="l">
              <a:lnSpc>
                <a:spcPts val="4860"/>
              </a:lnSpc>
              <a:buFont typeface="Arial"/>
              <a:buChar char="•"/>
            </a:pPr>
            <a:r>
              <a:rPr lang="en-US" sz="4263" b="1" u="none" strike="noStrike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O cliente está no programa? </a:t>
            </a:r>
            <a:r>
              <a:rPr lang="en-US" sz="4263" b="1" u="sng" strike="noStrike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(ATITUDE) </a:t>
            </a:r>
          </a:p>
          <a:p>
            <a:pPr algn="l">
              <a:lnSpc>
                <a:spcPts val="4860"/>
              </a:lnSpc>
            </a:pPr>
            <a:endParaRPr lang="en-US" sz="4263" b="1" u="sng" strike="noStrike">
              <a:solidFill>
                <a:srgbClr val="DDFFAB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920461" lvl="1" indent="-460231" algn="l">
              <a:lnSpc>
                <a:spcPts val="4860"/>
              </a:lnSpc>
              <a:buFont typeface="Arial"/>
              <a:buChar char="•"/>
            </a:pPr>
            <a:r>
              <a:rPr lang="en-US" sz="4263" b="1" u="sng" strike="noStrike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OBSTÁCULOS </a:t>
            </a:r>
            <a:r>
              <a:rPr lang="en-US" sz="4263" b="1" u="none" strike="noStrike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que o cliente está enfrentando.</a:t>
            </a:r>
          </a:p>
          <a:p>
            <a:pPr algn="l">
              <a:lnSpc>
                <a:spcPts val="4860"/>
              </a:lnSpc>
            </a:pPr>
            <a:endParaRPr lang="en-US" sz="4263" b="1" u="none" strike="noStrike">
              <a:solidFill>
                <a:srgbClr val="DDFFAB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marL="920461" lvl="1" indent="-460231" algn="l">
              <a:lnSpc>
                <a:spcPts val="4860"/>
              </a:lnSpc>
              <a:buFont typeface="Arial"/>
              <a:buChar char="•"/>
            </a:pPr>
            <a:r>
              <a:rPr lang="en-US" sz="4263" b="1" u="none" strike="noStrike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 Ajude o cliente a obter algumas </a:t>
            </a:r>
            <a:r>
              <a:rPr lang="en-US" sz="4263" b="1" u="sng" strike="noStrike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VITÓRIAS</a:t>
            </a:r>
            <a:r>
              <a:rPr lang="en-US" sz="4263" b="1" u="none" strike="noStrike">
                <a:solidFill>
                  <a:srgbClr val="DDFFAB"/>
                </a:solidFill>
                <a:latin typeface="Inter Medium"/>
                <a:ea typeface="Inter Medium"/>
                <a:cs typeface="Inter Medium"/>
                <a:sym typeface="Inter Medium"/>
              </a:rPr>
              <a:t>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16194" y="6604910"/>
            <a:ext cx="430169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085209"/>
                </a:solidFill>
                <a:latin typeface="Inter Bold"/>
                <a:ea typeface="Inter Bold"/>
                <a:cs typeface="Inter Bold"/>
                <a:sym typeface="Inter Bold"/>
              </a:rPr>
              <a:t>Atitude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16194" y="7580940"/>
            <a:ext cx="430169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085209"/>
                </a:solidFill>
                <a:latin typeface="Inter Bold"/>
                <a:ea typeface="Inter Bold"/>
                <a:cs typeface="Inter Bold"/>
                <a:sym typeface="Inter Bold"/>
              </a:rPr>
              <a:t>Obstáculos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16194" y="8556971"/>
            <a:ext cx="4301697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085209"/>
                </a:solidFill>
                <a:latin typeface="Inter Bold"/>
                <a:ea typeface="Inter Bold"/>
                <a:cs typeface="Inter Bold"/>
                <a:sym typeface="Inter Bold"/>
              </a:rPr>
              <a:t>Vitórias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-33063"/>
            <a:ext cx="7591138" cy="3392998"/>
          </a:xfrm>
          <a:custGeom>
            <a:avLst/>
            <a:gdLst/>
            <a:ahLst/>
            <a:cxnLst/>
            <a:rect l="l" t="t" r="r" b="b"/>
            <a:pathLst>
              <a:path w="12277295" h="3392998">
                <a:moveTo>
                  <a:pt x="0" y="0"/>
                </a:moveTo>
                <a:lnTo>
                  <a:pt x="12277295" y="0"/>
                </a:lnTo>
                <a:lnTo>
                  <a:pt x="12277295" y="3392998"/>
                </a:lnTo>
                <a:lnTo>
                  <a:pt x="0" y="3392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-813724" y="4921961"/>
            <a:ext cx="9245189" cy="92451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840006" y="6824533"/>
            <a:ext cx="6171200" cy="4867534"/>
          </a:xfrm>
          <a:custGeom>
            <a:avLst/>
            <a:gdLst/>
            <a:ahLst/>
            <a:cxnLst/>
            <a:rect l="l" t="t" r="r" b="b"/>
            <a:pathLst>
              <a:path w="6171200" h="4867534">
                <a:moveTo>
                  <a:pt x="0" y="0"/>
                </a:moveTo>
                <a:lnTo>
                  <a:pt x="6171200" y="0"/>
                </a:lnTo>
                <a:lnTo>
                  <a:pt x="6171200" y="4867534"/>
                </a:lnTo>
                <a:lnTo>
                  <a:pt x="0" y="48675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028700"/>
            <a:ext cx="6373024" cy="8229600"/>
            <a:chOff x="0" y="0"/>
            <a:chExt cx="987348" cy="12749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7348" cy="1274980"/>
            </a:xfrm>
            <a:custGeom>
              <a:avLst/>
              <a:gdLst/>
              <a:ahLst/>
              <a:cxnLst/>
              <a:rect l="l" t="t" r="r" b="b"/>
              <a:pathLst>
                <a:path w="987348" h="1274980">
                  <a:moveTo>
                    <a:pt x="27940" y="0"/>
                  </a:moveTo>
                  <a:lnTo>
                    <a:pt x="959408" y="0"/>
                  </a:lnTo>
                  <a:cubicBezTo>
                    <a:pt x="966818" y="0"/>
                    <a:pt x="973925" y="2944"/>
                    <a:pt x="979165" y="8184"/>
                  </a:cubicBezTo>
                  <a:cubicBezTo>
                    <a:pt x="984404" y="13423"/>
                    <a:pt x="987348" y="20530"/>
                    <a:pt x="987348" y="27940"/>
                  </a:cubicBezTo>
                  <a:lnTo>
                    <a:pt x="987348" y="1247040"/>
                  </a:lnTo>
                  <a:cubicBezTo>
                    <a:pt x="987348" y="1254450"/>
                    <a:pt x="984404" y="1261557"/>
                    <a:pt x="979165" y="1266797"/>
                  </a:cubicBezTo>
                  <a:cubicBezTo>
                    <a:pt x="973925" y="1272037"/>
                    <a:pt x="966818" y="1274980"/>
                    <a:pt x="959408" y="1274980"/>
                  </a:cubicBezTo>
                  <a:lnTo>
                    <a:pt x="27940" y="1274980"/>
                  </a:lnTo>
                  <a:cubicBezTo>
                    <a:pt x="20530" y="1274980"/>
                    <a:pt x="13423" y="1272037"/>
                    <a:pt x="8184" y="1266797"/>
                  </a:cubicBezTo>
                  <a:cubicBezTo>
                    <a:pt x="2944" y="1261557"/>
                    <a:pt x="0" y="1254450"/>
                    <a:pt x="0" y="1247040"/>
                  </a:cubicBezTo>
                  <a:lnTo>
                    <a:pt x="0" y="27940"/>
                  </a:lnTo>
                  <a:cubicBezTo>
                    <a:pt x="0" y="20530"/>
                    <a:pt x="2944" y="13423"/>
                    <a:pt x="8184" y="8184"/>
                  </a:cubicBezTo>
                  <a:cubicBezTo>
                    <a:pt x="13423" y="2944"/>
                    <a:pt x="20530" y="0"/>
                    <a:pt x="27940" y="0"/>
                  </a:cubicBezTo>
                  <a:close/>
                </a:path>
              </a:pathLst>
            </a:custGeom>
            <a:blipFill>
              <a:blip r:embed="rId6"/>
              <a:stretch>
                <a:fillRect l="-13945" r="-79873"/>
              </a:stretch>
            </a:blipFill>
            <a:ln w="38100" cap="rnd">
              <a:solidFill>
                <a:srgbClr val="054206"/>
              </a:solidFill>
              <a:prstDash val="solid"/>
              <a:round/>
            </a:ln>
          </p:spPr>
        </p:sp>
      </p:grpSp>
      <p:sp>
        <p:nvSpPr>
          <p:cNvPr id="10" name="Freeform 10"/>
          <p:cNvSpPr/>
          <p:nvPr/>
        </p:nvSpPr>
        <p:spPr>
          <a:xfrm>
            <a:off x="7721932" y="0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3" y="0"/>
                </a:lnTo>
                <a:lnTo>
                  <a:pt x="1285133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339182" y="2041738"/>
            <a:ext cx="9439588" cy="748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Seja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eficiente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na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cozinha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,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crie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um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sistema</a:t>
            </a:r>
            <a:endParaRPr lang="en-US" sz="3200" b="1" dirty="0">
              <a:solidFill>
                <a:srgbClr val="39342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Planeje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saladas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para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cada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dia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e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coloque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-as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em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recipientes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para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uso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posterior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Tenha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um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dia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para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preparar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as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refeições</a:t>
            </a:r>
            <a:endParaRPr lang="en-US" sz="3200" b="1" dirty="0">
              <a:solidFill>
                <a:srgbClr val="39342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Ao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preparar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o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pão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,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reúna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e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alinhe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todos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os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ingredientes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,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faça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uma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pausa e,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em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seguida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,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faça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o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pão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com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eficiência</a:t>
            </a:r>
            <a:endParaRPr lang="en-US" sz="3200" b="1" dirty="0">
              <a:solidFill>
                <a:srgbClr val="39342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Prepare o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pão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a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cada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1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ou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2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semanas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,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congele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e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toste</a:t>
            </a:r>
            <a:endParaRPr lang="en-US" sz="3200" b="1" dirty="0">
              <a:solidFill>
                <a:srgbClr val="39342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Faça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uma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grande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porção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de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uma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refeição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e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congele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em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porções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menores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, do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tamanho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de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uma</a:t>
            </a:r>
            <a:r>
              <a:rPr lang="en-US" sz="3200" b="1" dirty="0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 </a:t>
            </a:r>
            <a:r>
              <a:rPr lang="en-US" sz="3200" b="1" dirty="0" err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refeição</a:t>
            </a:r>
            <a:endParaRPr lang="en-US" sz="3200" b="1" dirty="0">
              <a:solidFill>
                <a:srgbClr val="39342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007065" y="657163"/>
            <a:ext cx="8543779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880"/>
              </a:lnSpc>
              <a:spcBef>
                <a:spcPct val="0"/>
              </a:spcBef>
            </a:pPr>
            <a:r>
              <a:rPr lang="en-US" sz="4900" b="1" dirty="0" err="1">
                <a:solidFill>
                  <a:srgbClr val="085209"/>
                </a:solidFill>
                <a:latin typeface="Telegraf Bold"/>
                <a:ea typeface="Telegraf Bold"/>
                <a:cs typeface="Telegraf Bold"/>
                <a:sym typeface="Telegraf Bold"/>
              </a:rPr>
              <a:t>Planejamento</a:t>
            </a:r>
            <a:r>
              <a:rPr lang="en-US" sz="4900" b="1" dirty="0">
                <a:solidFill>
                  <a:srgbClr val="085209"/>
                </a:solidFill>
                <a:latin typeface="Telegraf Bold"/>
                <a:ea typeface="Telegraf Bold"/>
                <a:cs typeface="Telegraf Bold"/>
                <a:sym typeface="Telegraf Bold"/>
              </a:rPr>
              <a:t> de </a:t>
            </a:r>
            <a:r>
              <a:rPr lang="en-US" sz="4900" b="1" dirty="0" err="1">
                <a:solidFill>
                  <a:srgbClr val="085209"/>
                </a:solidFill>
                <a:latin typeface="Telegraf Bold"/>
                <a:ea typeface="Telegraf Bold"/>
                <a:cs typeface="Telegraf Bold"/>
                <a:sym typeface="Telegraf Bold"/>
              </a:rPr>
              <a:t>Refeições</a:t>
            </a:r>
            <a:endParaRPr lang="en-US" sz="4900" b="1" dirty="0">
              <a:solidFill>
                <a:srgbClr val="085209"/>
              </a:solidFill>
              <a:latin typeface="Telegraf Bold"/>
              <a:ea typeface="Telegraf Bold"/>
              <a:cs typeface="Telegraf Bold"/>
              <a:sym typeface="Telegraf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-6049"/>
            <a:ext cx="1702548" cy="1702548"/>
            <a:chOff x="0" y="0"/>
            <a:chExt cx="2270063" cy="22700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21444" y="404833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39" y="0"/>
                </a:lnTo>
                <a:lnTo>
                  <a:pt x="391939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1532" y="4048339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39"/>
                </a:lnTo>
                <a:lnTo>
                  <a:pt x="0" y="391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7686" y="6720767"/>
            <a:ext cx="391940" cy="391940"/>
          </a:xfrm>
          <a:custGeom>
            <a:avLst/>
            <a:gdLst/>
            <a:ahLst/>
            <a:cxnLst/>
            <a:rect l="l" t="t" r="r" b="b"/>
            <a:pathLst>
              <a:path w="391940" h="391940">
                <a:moveTo>
                  <a:pt x="0" y="0"/>
                </a:moveTo>
                <a:lnTo>
                  <a:pt x="391940" y="0"/>
                </a:lnTo>
                <a:lnTo>
                  <a:pt x="391940" y="391940"/>
                </a:lnTo>
                <a:lnTo>
                  <a:pt x="0" y="3919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175437" y="3549355"/>
            <a:ext cx="7126704" cy="71267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 flipV="1">
            <a:off x="11609460" y="4632828"/>
            <a:ext cx="4798566" cy="4959758"/>
          </a:xfrm>
          <a:custGeom>
            <a:avLst/>
            <a:gdLst/>
            <a:ahLst/>
            <a:cxnLst/>
            <a:rect l="l" t="t" r="r" b="b"/>
            <a:pathLst>
              <a:path w="4798566" h="4959758">
                <a:moveTo>
                  <a:pt x="4798566" y="4959758"/>
                </a:moveTo>
                <a:lnTo>
                  <a:pt x="0" y="4959758"/>
                </a:lnTo>
                <a:lnTo>
                  <a:pt x="0" y="0"/>
                </a:lnTo>
                <a:lnTo>
                  <a:pt x="4798566" y="0"/>
                </a:lnTo>
                <a:lnTo>
                  <a:pt x="4798566" y="495975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042172" y="73865"/>
            <a:ext cx="7217128" cy="72171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6837" r="-2325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43278" y="6613769"/>
            <a:ext cx="5474618" cy="720033"/>
            <a:chOff x="0" y="0"/>
            <a:chExt cx="1441875" cy="1896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43278" y="7572465"/>
            <a:ext cx="5474618" cy="624860"/>
            <a:chOff x="0" y="0"/>
            <a:chExt cx="1441875" cy="1645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1875" cy="164572"/>
            </a:xfrm>
            <a:custGeom>
              <a:avLst/>
              <a:gdLst/>
              <a:ahLst/>
              <a:cxnLst/>
              <a:rect l="l" t="t" r="r" b="b"/>
              <a:pathLst>
                <a:path w="1441875" h="164572">
                  <a:moveTo>
                    <a:pt x="82286" y="0"/>
                  </a:moveTo>
                  <a:lnTo>
                    <a:pt x="1359589" y="0"/>
                  </a:lnTo>
                  <a:cubicBezTo>
                    <a:pt x="1405034" y="0"/>
                    <a:pt x="1441875" y="36841"/>
                    <a:pt x="1441875" y="82286"/>
                  </a:cubicBezTo>
                  <a:lnTo>
                    <a:pt x="1441875" y="82286"/>
                  </a:lnTo>
                  <a:cubicBezTo>
                    <a:pt x="1441875" y="127732"/>
                    <a:pt x="1405034" y="164572"/>
                    <a:pt x="1359589" y="164572"/>
                  </a:cubicBezTo>
                  <a:lnTo>
                    <a:pt x="82286" y="164572"/>
                  </a:lnTo>
                  <a:cubicBezTo>
                    <a:pt x="36841" y="164572"/>
                    <a:pt x="0" y="127732"/>
                    <a:pt x="0" y="82286"/>
                  </a:cubicBezTo>
                  <a:lnTo>
                    <a:pt x="0" y="82286"/>
                  </a:lnTo>
                  <a:cubicBezTo>
                    <a:pt x="0" y="36841"/>
                    <a:pt x="36841" y="0"/>
                    <a:pt x="82286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441875" cy="212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3278" y="8530623"/>
            <a:ext cx="5474618" cy="615950"/>
            <a:chOff x="0" y="0"/>
            <a:chExt cx="1441875" cy="16222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41875" cy="162226"/>
            </a:xfrm>
            <a:custGeom>
              <a:avLst/>
              <a:gdLst/>
              <a:ahLst/>
              <a:cxnLst/>
              <a:rect l="l" t="t" r="r" b="b"/>
              <a:pathLst>
                <a:path w="1441875" h="162226">
                  <a:moveTo>
                    <a:pt x="81113" y="0"/>
                  </a:moveTo>
                  <a:lnTo>
                    <a:pt x="1360762" y="0"/>
                  </a:lnTo>
                  <a:cubicBezTo>
                    <a:pt x="1382274" y="0"/>
                    <a:pt x="1402906" y="8546"/>
                    <a:pt x="1418117" y="23757"/>
                  </a:cubicBezTo>
                  <a:cubicBezTo>
                    <a:pt x="1433329" y="38969"/>
                    <a:pt x="1441875" y="59600"/>
                    <a:pt x="1441875" y="81113"/>
                  </a:cubicBezTo>
                  <a:lnTo>
                    <a:pt x="1441875" y="81113"/>
                  </a:lnTo>
                  <a:cubicBezTo>
                    <a:pt x="1441875" y="125910"/>
                    <a:pt x="1405559" y="162226"/>
                    <a:pt x="1360762" y="162226"/>
                  </a:cubicBezTo>
                  <a:lnTo>
                    <a:pt x="81113" y="162226"/>
                  </a:lnTo>
                  <a:cubicBezTo>
                    <a:pt x="36315" y="162226"/>
                    <a:pt x="0" y="125910"/>
                    <a:pt x="0" y="81113"/>
                  </a:cubicBezTo>
                  <a:lnTo>
                    <a:pt x="0" y="81113"/>
                  </a:lnTo>
                  <a:cubicBezTo>
                    <a:pt x="0" y="36315"/>
                    <a:pt x="36315" y="0"/>
                    <a:pt x="81113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441875" cy="209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43278" y="5655611"/>
            <a:ext cx="5474618" cy="720033"/>
            <a:chOff x="0" y="0"/>
            <a:chExt cx="1441875" cy="18963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43278" y="9418951"/>
            <a:ext cx="5474618" cy="625129"/>
            <a:chOff x="0" y="0"/>
            <a:chExt cx="1441875" cy="1646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41875" cy="164643"/>
            </a:xfrm>
            <a:custGeom>
              <a:avLst/>
              <a:gdLst/>
              <a:ahLst/>
              <a:cxnLst/>
              <a:rect l="l" t="t" r="r" b="b"/>
              <a:pathLst>
                <a:path w="1441875" h="164643">
                  <a:moveTo>
                    <a:pt x="82322" y="0"/>
                  </a:moveTo>
                  <a:lnTo>
                    <a:pt x="1359553" y="0"/>
                  </a:lnTo>
                  <a:cubicBezTo>
                    <a:pt x="1381386" y="0"/>
                    <a:pt x="1402325" y="8673"/>
                    <a:pt x="1417763" y="24111"/>
                  </a:cubicBezTo>
                  <a:cubicBezTo>
                    <a:pt x="1433202" y="39550"/>
                    <a:pt x="1441875" y="60488"/>
                    <a:pt x="1441875" y="82322"/>
                  </a:cubicBezTo>
                  <a:lnTo>
                    <a:pt x="1441875" y="82322"/>
                  </a:lnTo>
                  <a:cubicBezTo>
                    <a:pt x="1441875" y="104155"/>
                    <a:pt x="1433202" y="125093"/>
                    <a:pt x="1417763" y="140532"/>
                  </a:cubicBezTo>
                  <a:cubicBezTo>
                    <a:pt x="1402325" y="155970"/>
                    <a:pt x="1381386" y="164643"/>
                    <a:pt x="1359553" y="164643"/>
                  </a:cubicBezTo>
                  <a:lnTo>
                    <a:pt x="82322" y="164643"/>
                  </a:lnTo>
                  <a:cubicBezTo>
                    <a:pt x="60488" y="164643"/>
                    <a:pt x="39550" y="155970"/>
                    <a:pt x="24111" y="140532"/>
                  </a:cubicBezTo>
                  <a:cubicBezTo>
                    <a:pt x="8673" y="125093"/>
                    <a:pt x="0" y="104155"/>
                    <a:pt x="0" y="82322"/>
                  </a:cubicBezTo>
                  <a:lnTo>
                    <a:pt x="0" y="82322"/>
                  </a:lnTo>
                  <a:cubicBezTo>
                    <a:pt x="0" y="60488"/>
                    <a:pt x="8673" y="39550"/>
                    <a:pt x="24111" y="24111"/>
                  </a:cubicBezTo>
                  <a:cubicBezTo>
                    <a:pt x="39550" y="8673"/>
                    <a:pt x="60488" y="0"/>
                    <a:pt x="82322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441875" cy="212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43278" y="4764128"/>
            <a:ext cx="5474618" cy="720033"/>
            <a:chOff x="0" y="0"/>
            <a:chExt cx="1441875" cy="18963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441875" cy="189638"/>
            </a:xfrm>
            <a:custGeom>
              <a:avLst/>
              <a:gdLst/>
              <a:ahLst/>
              <a:cxnLst/>
              <a:rect l="l" t="t" r="r" b="b"/>
              <a:pathLst>
                <a:path w="1441875" h="189638">
                  <a:moveTo>
                    <a:pt x="94819" y="0"/>
                  </a:moveTo>
                  <a:lnTo>
                    <a:pt x="1347056" y="0"/>
                  </a:lnTo>
                  <a:cubicBezTo>
                    <a:pt x="1372203" y="0"/>
                    <a:pt x="1396321" y="9990"/>
                    <a:pt x="1414103" y="27772"/>
                  </a:cubicBezTo>
                  <a:cubicBezTo>
                    <a:pt x="1431885" y="45554"/>
                    <a:pt x="1441875" y="69672"/>
                    <a:pt x="1441875" y="94819"/>
                  </a:cubicBezTo>
                  <a:lnTo>
                    <a:pt x="1441875" y="94819"/>
                  </a:lnTo>
                  <a:cubicBezTo>
                    <a:pt x="1441875" y="119967"/>
                    <a:pt x="1431885" y="144084"/>
                    <a:pt x="1414103" y="161866"/>
                  </a:cubicBezTo>
                  <a:cubicBezTo>
                    <a:pt x="1396321" y="179648"/>
                    <a:pt x="1372203" y="189638"/>
                    <a:pt x="1347056" y="189638"/>
                  </a:cubicBezTo>
                  <a:lnTo>
                    <a:pt x="94819" y="189638"/>
                  </a:lnTo>
                  <a:cubicBezTo>
                    <a:pt x="69672" y="189638"/>
                    <a:pt x="45554" y="179648"/>
                    <a:pt x="27772" y="161866"/>
                  </a:cubicBezTo>
                  <a:cubicBezTo>
                    <a:pt x="9990" y="144084"/>
                    <a:pt x="0" y="119967"/>
                    <a:pt x="0" y="94819"/>
                  </a:cubicBezTo>
                  <a:lnTo>
                    <a:pt x="0" y="94819"/>
                  </a:lnTo>
                  <a:cubicBezTo>
                    <a:pt x="0" y="69672"/>
                    <a:pt x="9990" y="45554"/>
                    <a:pt x="27772" y="27772"/>
                  </a:cubicBezTo>
                  <a:cubicBezTo>
                    <a:pt x="45554" y="9990"/>
                    <a:pt x="69672" y="0"/>
                    <a:pt x="94819" y="0"/>
                  </a:cubicBezTo>
                  <a:close/>
                </a:path>
              </a:pathLst>
            </a:custGeom>
            <a:solidFill>
              <a:srgbClr val="7DAD1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441875" cy="237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408026" y="8407026"/>
            <a:ext cx="1702548" cy="1702548"/>
            <a:chOff x="0" y="0"/>
            <a:chExt cx="2270063" cy="227006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1111532" y="6640118"/>
            <a:ext cx="5301673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Pseudograins cozidos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111532" y="7590900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Pão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11532" y="8454423"/>
            <a:ext cx="329973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Waffle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11532" y="5691187"/>
            <a:ext cx="4334656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Girassol/Abóbora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111532" y="9437655"/>
            <a:ext cx="4334656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Legumes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8700" y="4790078"/>
            <a:ext cx="6307816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Batata-doce/Yucca</a:t>
            </a:r>
          </a:p>
          <a:p>
            <a:pPr algn="just">
              <a:lnSpc>
                <a:spcPts val="4900"/>
              </a:lnSpc>
            </a:pPr>
            <a:endParaRPr lang="en-US" sz="3500" b="1">
              <a:solidFill>
                <a:srgbClr val="FFFFFF"/>
              </a:solidFill>
              <a:latin typeface="Inter Bold"/>
              <a:ea typeface="Inter Bold"/>
              <a:cs typeface="Inter Bold"/>
              <a:sym typeface="Inter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32464" y="558857"/>
            <a:ext cx="8361094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endParaRPr/>
          </a:p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FFFFFF"/>
                </a:solidFill>
                <a:latin typeface="Telegraf Bold"/>
                <a:ea typeface="Telegraf Bold"/>
                <a:cs typeface="Telegraf Bold"/>
                <a:sym typeface="Telegraf Bold"/>
              </a:rPr>
              <a:t>Coisas que você pode congelar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845830" y="0"/>
            <a:ext cx="12277295" cy="3392998"/>
          </a:xfrm>
          <a:custGeom>
            <a:avLst/>
            <a:gdLst/>
            <a:ahLst/>
            <a:cxnLst/>
            <a:rect l="l" t="t" r="r" b="b"/>
            <a:pathLst>
              <a:path w="12277295" h="3392998">
                <a:moveTo>
                  <a:pt x="0" y="0"/>
                </a:moveTo>
                <a:lnTo>
                  <a:pt x="12277295" y="0"/>
                </a:lnTo>
                <a:lnTo>
                  <a:pt x="12277295" y="3392998"/>
                </a:lnTo>
                <a:lnTo>
                  <a:pt x="0" y="3392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-813724" y="4921961"/>
            <a:ext cx="9245189" cy="9245189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805">
                <a:alpha val="1098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972800" y="7678986"/>
            <a:ext cx="6171200" cy="4867534"/>
          </a:xfrm>
          <a:custGeom>
            <a:avLst/>
            <a:gdLst/>
            <a:ahLst/>
            <a:cxnLst/>
            <a:rect l="l" t="t" r="r" b="b"/>
            <a:pathLst>
              <a:path w="6171200" h="4867534">
                <a:moveTo>
                  <a:pt x="0" y="0"/>
                </a:moveTo>
                <a:lnTo>
                  <a:pt x="6171200" y="0"/>
                </a:lnTo>
                <a:lnTo>
                  <a:pt x="6171200" y="4867533"/>
                </a:lnTo>
                <a:lnTo>
                  <a:pt x="0" y="486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8700" y="1028700"/>
            <a:ext cx="6373024" cy="8229600"/>
            <a:chOff x="0" y="0"/>
            <a:chExt cx="987348" cy="12749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7348" cy="1274980"/>
            </a:xfrm>
            <a:custGeom>
              <a:avLst/>
              <a:gdLst/>
              <a:ahLst/>
              <a:cxnLst/>
              <a:rect l="l" t="t" r="r" b="b"/>
              <a:pathLst>
                <a:path w="987348" h="1274980">
                  <a:moveTo>
                    <a:pt x="27940" y="0"/>
                  </a:moveTo>
                  <a:lnTo>
                    <a:pt x="959408" y="0"/>
                  </a:lnTo>
                  <a:cubicBezTo>
                    <a:pt x="966818" y="0"/>
                    <a:pt x="973925" y="2944"/>
                    <a:pt x="979165" y="8184"/>
                  </a:cubicBezTo>
                  <a:cubicBezTo>
                    <a:pt x="984404" y="13423"/>
                    <a:pt x="987348" y="20530"/>
                    <a:pt x="987348" y="27940"/>
                  </a:cubicBezTo>
                  <a:lnTo>
                    <a:pt x="987348" y="1247040"/>
                  </a:lnTo>
                  <a:cubicBezTo>
                    <a:pt x="987348" y="1254450"/>
                    <a:pt x="984404" y="1261557"/>
                    <a:pt x="979165" y="1266797"/>
                  </a:cubicBezTo>
                  <a:cubicBezTo>
                    <a:pt x="973925" y="1272037"/>
                    <a:pt x="966818" y="1274980"/>
                    <a:pt x="959408" y="1274980"/>
                  </a:cubicBezTo>
                  <a:lnTo>
                    <a:pt x="27940" y="1274980"/>
                  </a:lnTo>
                  <a:cubicBezTo>
                    <a:pt x="20530" y="1274980"/>
                    <a:pt x="13423" y="1272037"/>
                    <a:pt x="8184" y="1266797"/>
                  </a:cubicBezTo>
                  <a:cubicBezTo>
                    <a:pt x="2944" y="1261557"/>
                    <a:pt x="0" y="1254450"/>
                    <a:pt x="0" y="1247040"/>
                  </a:cubicBezTo>
                  <a:lnTo>
                    <a:pt x="0" y="27940"/>
                  </a:lnTo>
                  <a:cubicBezTo>
                    <a:pt x="0" y="20530"/>
                    <a:pt x="2944" y="13423"/>
                    <a:pt x="8184" y="8184"/>
                  </a:cubicBezTo>
                  <a:cubicBezTo>
                    <a:pt x="13423" y="2944"/>
                    <a:pt x="20530" y="0"/>
                    <a:pt x="27940" y="0"/>
                  </a:cubicBezTo>
                  <a:close/>
                </a:path>
              </a:pathLst>
            </a:custGeom>
            <a:blipFill>
              <a:blip r:embed="rId6"/>
              <a:stretch>
                <a:fillRect l="-1780" t="-3676" r="-46933" b="-11488"/>
              </a:stretch>
            </a:blipFill>
            <a:ln w="38100" cap="rnd">
              <a:solidFill>
                <a:srgbClr val="054206"/>
              </a:solidFill>
              <a:prstDash val="solid"/>
              <a:round/>
            </a:ln>
          </p:spPr>
        </p:sp>
      </p:grpSp>
      <p:sp>
        <p:nvSpPr>
          <p:cNvPr id="10" name="Freeform 10"/>
          <p:cNvSpPr/>
          <p:nvPr/>
        </p:nvSpPr>
        <p:spPr>
          <a:xfrm>
            <a:off x="386133" y="411366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4" y="0"/>
                </a:lnTo>
                <a:lnTo>
                  <a:pt x="1285134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431465" y="3008373"/>
            <a:ext cx="8827835" cy="710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5635"/>
              </a:lnSpc>
              <a:buFont typeface="Arial"/>
              <a:buChar char="•"/>
            </a:pPr>
            <a:r>
              <a:rPr lang="en-US" sz="3500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Ao usar vidro para armazenar no congelador, escolha um sem abas (o diâmetro da abertura é igual ao diâmetro do recipiente).</a:t>
            </a:r>
          </a:p>
          <a:p>
            <a:pPr marL="755651" lvl="1" indent="-377825" algn="just">
              <a:lnSpc>
                <a:spcPts val="5635"/>
              </a:lnSpc>
              <a:buFont typeface="Arial"/>
              <a:buChar char="•"/>
            </a:pPr>
            <a:r>
              <a:rPr lang="en-US" sz="3500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Não armazene alimentos líquidos (ex.: leguminosas) em plástico. Use vidro devido à lixiviação.</a:t>
            </a:r>
          </a:p>
          <a:p>
            <a:pPr marL="755651" lvl="1" indent="-377825" algn="just">
              <a:lnSpc>
                <a:spcPts val="5635"/>
              </a:lnSpc>
              <a:buFont typeface="Arial"/>
              <a:buChar char="•"/>
            </a:pPr>
            <a:r>
              <a:rPr lang="en-US" sz="3500" b="1">
                <a:solidFill>
                  <a:srgbClr val="39342F"/>
                </a:solidFill>
                <a:latin typeface="Inter Semi-Bold"/>
                <a:ea typeface="Inter Semi-Bold"/>
                <a:cs typeface="Inter Semi-Bold"/>
                <a:sym typeface="Inter Semi-Bold"/>
              </a:rPr>
              <a:t>Você pode usar plástico para alimentos secos.</a:t>
            </a:r>
          </a:p>
          <a:p>
            <a:pPr algn="just">
              <a:lnSpc>
                <a:spcPts val="5635"/>
              </a:lnSpc>
            </a:pPr>
            <a:endParaRPr lang="en-US" sz="3500" b="1">
              <a:solidFill>
                <a:srgbClr val="39342F"/>
              </a:solidFill>
              <a:latin typeface="Inter Semi-Bold"/>
              <a:ea typeface="Inter Semi-Bold"/>
              <a:cs typeface="Inter Semi-Bold"/>
              <a:sym typeface="Inter Semi-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011206" y="-1088567"/>
            <a:ext cx="12143159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99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9599"/>
              </a:lnSpc>
              <a:spcBef>
                <a:spcPct val="0"/>
              </a:spcBef>
            </a:pPr>
            <a:r>
              <a:rPr lang="en-US" sz="7999" b="1" u="none" strike="noStrike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Dicas para</a:t>
            </a:r>
          </a:p>
          <a:p>
            <a:pPr marL="0" lvl="0" indent="0" algn="l">
              <a:lnSpc>
                <a:spcPts val="9599"/>
              </a:lnSpc>
              <a:spcBef>
                <a:spcPct val="0"/>
              </a:spcBef>
            </a:pPr>
            <a:r>
              <a:rPr lang="en-US" sz="7999" b="1" u="none" strike="noStrike">
                <a:solidFill>
                  <a:srgbClr val="085209"/>
                </a:solidFill>
                <a:latin typeface="Telegraf Heavy"/>
                <a:ea typeface="Telegraf Heavy"/>
                <a:cs typeface="Telegraf Heavy"/>
                <a:sym typeface="Telegraf Heavy"/>
              </a:rPr>
              <a:t>contêineres</a:t>
            </a:r>
          </a:p>
        </p:txBody>
      </p:sp>
      <p:sp>
        <p:nvSpPr>
          <p:cNvPr id="13" name="Freeform 13"/>
          <p:cNvSpPr/>
          <p:nvPr/>
        </p:nvSpPr>
        <p:spPr>
          <a:xfrm>
            <a:off x="386133" y="8447692"/>
            <a:ext cx="1285133" cy="1285133"/>
          </a:xfrm>
          <a:custGeom>
            <a:avLst/>
            <a:gdLst/>
            <a:ahLst/>
            <a:cxnLst/>
            <a:rect l="l" t="t" r="r" b="b"/>
            <a:pathLst>
              <a:path w="1285133" h="1285133">
                <a:moveTo>
                  <a:pt x="0" y="0"/>
                </a:moveTo>
                <a:lnTo>
                  <a:pt x="1285134" y="0"/>
                </a:lnTo>
                <a:lnTo>
                  <a:pt x="1285134" y="1285133"/>
                </a:lnTo>
                <a:lnTo>
                  <a:pt x="0" y="1285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6408026" y="8584452"/>
            <a:ext cx="1702548" cy="1702548"/>
            <a:chOff x="0" y="0"/>
            <a:chExt cx="2270063" cy="227006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70063" cy="2270063"/>
            </a:xfrm>
            <a:custGeom>
              <a:avLst/>
              <a:gdLst/>
              <a:ahLst/>
              <a:cxnLst/>
              <a:rect l="l" t="t" r="r" b="b"/>
              <a:pathLst>
                <a:path w="2270063" h="2270063">
                  <a:moveTo>
                    <a:pt x="0" y="0"/>
                  </a:moveTo>
                  <a:lnTo>
                    <a:pt x="2270063" y="0"/>
                  </a:lnTo>
                  <a:lnTo>
                    <a:pt x="2270063" y="2270063"/>
                  </a:lnTo>
                  <a:lnTo>
                    <a:pt x="0" y="2270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4641" y="231887"/>
              <a:ext cx="1858959" cy="1806289"/>
            </a:xfrm>
            <a:custGeom>
              <a:avLst/>
              <a:gdLst/>
              <a:ahLst/>
              <a:cxnLst/>
              <a:rect l="l" t="t" r="r" b="b"/>
              <a:pathLst>
                <a:path w="1858959" h="1806289">
                  <a:moveTo>
                    <a:pt x="0" y="0"/>
                  </a:moveTo>
                  <a:lnTo>
                    <a:pt x="1858959" y="0"/>
                  </a:lnTo>
                  <a:lnTo>
                    <a:pt x="1858959" y="1806289"/>
                  </a:lnTo>
                  <a:lnTo>
                    <a:pt x="0" y="1806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629</Words>
  <Application>Microsoft Macintosh PowerPoint</Application>
  <PresentationFormat>Custom</PresentationFormat>
  <Paragraphs>123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Inter Medium</vt:lpstr>
      <vt:lpstr>Calibri</vt:lpstr>
      <vt:lpstr>Telegraf Bold</vt:lpstr>
      <vt:lpstr>Telegraf Heavy</vt:lpstr>
      <vt:lpstr>Telegraf Ultra-Bold</vt:lpstr>
      <vt:lpstr>Impact</vt:lpstr>
      <vt:lpstr>Inter Bold</vt:lpstr>
      <vt:lpstr>Inter Semi-Bold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 of Med Missionary Week 5</dc:title>
  <cp:lastModifiedBy>Joyce Belew</cp:lastModifiedBy>
  <cp:revision>5</cp:revision>
  <dcterms:created xsi:type="dcterms:W3CDTF">2006-08-16T00:00:00Z</dcterms:created>
  <dcterms:modified xsi:type="dcterms:W3CDTF">2025-10-05T10:56:05Z</dcterms:modified>
  <dc:identifier>DAGn_GkqO44</dc:identifier>
</cp:coreProperties>
</file>